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4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5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6.xml" ContentType="application/vnd.openxmlformats-officedocument.theme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theme/theme7.xml" ContentType="application/vnd.openxmlformats-officedocument.theme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theme/theme8.xml" ContentType="application/vnd.openxmlformats-officedocument.theme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theme/theme9.xml" ContentType="application/vnd.openxmlformats-officedocument.theme+xml"/>
  <Override PartName="/ppt/slideLayouts/slideLayout183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7" r:id="rId1"/>
    <p:sldMasterId id="2147483670" r:id="rId2"/>
    <p:sldMasterId id="2147483677" r:id="rId3"/>
    <p:sldMasterId id="2147483679" r:id="rId4"/>
    <p:sldMasterId id="2147483831" r:id="rId5"/>
    <p:sldMasterId id="2147483709" r:id="rId6"/>
    <p:sldMasterId id="2147483740" r:id="rId7"/>
    <p:sldMasterId id="2147483770" r:id="rId8"/>
    <p:sldMasterId id="2147483800" r:id="rId9"/>
    <p:sldMasterId id="2147483862" r:id="rId10"/>
  </p:sldMasterIdLst>
  <p:notesMasterIdLst>
    <p:notesMasterId r:id="rId32"/>
  </p:notesMasterIdLst>
  <p:handoutMasterIdLst>
    <p:handoutMasterId r:id="rId33"/>
  </p:handoutMasterIdLst>
  <p:sldIdLst>
    <p:sldId id="1287" r:id="rId11"/>
    <p:sldId id="1263" r:id="rId12"/>
    <p:sldId id="1268" r:id="rId13"/>
    <p:sldId id="1298" r:id="rId14"/>
    <p:sldId id="1284" r:id="rId15"/>
    <p:sldId id="1290" r:id="rId16"/>
    <p:sldId id="1273" r:id="rId17"/>
    <p:sldId id="1285" r:id="rId18"/>
    <p:sldId id="1280" r:id="rId19"/>
    <p:sldId id="1291" r:id="rId20"/>
    <p:sldId id="1286" r:id="rId21"/>
    <p:sldId id="448" r:id="rId22"/>
    <p:sldId id="940" r:id="rId23"/>
    <p:sldId id="1288" r:id="rId24"/>
    <p:sldId id="1292" r:id="rId25"/>
    <p:sldId id="1293" r:id="rId26"/>
    <p:sldId id="1294" r:id="rId27"/>
    <p:sldId id="1289" r:id="rId28"/>
    <p:sldId id="1296" r:id="rId29"/>
    <p:sldId id="373" r:id="rId30"/>
    <p:sldId id="1297" r:id="rId3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21" Type="http://schemas.openxmlformats.org/officeDocument/2006/relationships/slide" Target="slides/slide11.xml"/><Relationship Id="rId34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theme" Target="theme/theme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viewProps" Target="viewProp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F3128F-D6CD-4205-9E36-BED2535D8DBC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3B47D616-2184-47ED-ADA1-C0A1F74FA42A}">
      <dgm:prSet phldrT="[文本]" custT="1"/>
      <dgm:spPr>
        <a:solidFill>
          <a:schemeClr val="accent1"/>
        </a:solidFill>
      </dgm:spPr>
      <dgm:t>
        <a:bodyPr/>
        <a:lstStyle/>
        <a:p>
          <a:r>
            <a:rPr lang="zh-CN" altLang="en-US" sz="1600" dirty="0"/>
            <a:t>阶段</a:t>
          </a:r>
          <a:r>
            <a:rPr lang="en-US" altLang="zh-CN" sz="1600" dirty="0"/>
            <a:t>1</a:t>
          </a:r>
          <a:endParaRPr lang="zh-CN" altLang="en-US" sz="1600" dirty="0"/>
        </a:p>
      </dgm:t>
    </dgm:pt>
    <dgm:pt modelId="{E84ACAF6-EA64-49A9-B50C-EEA418F632B7}" type="parTrans" cxnId="{2DD0514C-6993-4506-8693-D80400A310DF}">
      <dgm:prSet/>
      <dgm:spPr/>
      <dgm:t>
        <a:bodyPr/>
        <a:lstStyle/>
        <a:p>
          <a:endParaRPr lang="zh-CN" altLang="en-US" sz="1600"/>
        </a:p>
      </dgm:t>
    </dgm:pt>
    <dgm:pt modelId="{6BF2A458-7A6A-4ECB-8CE7-0354A1C7A90F}" type="sibTrans" cxnId="{2DD0514C-6993-4506-8693-D80400A310DF}">
      <dgm:prSet/>
      <dgm:spPr/>
      <dgm:t>
        <a:bodyPr/>
        <a:lstStyle/>
        <a:p>
          <a:endParaRPr lang="zh-CN" altLang="en-US" sz="1600"/>
        </a:p>
      </dgm:t>
    </dgm:pt>
    <dgm:pt modelId="{5B853FA5-470A-4400-94C7-2C6FB6411F4A}">
      <dgm:prSet phldrT="[文本]" custT="1"/>
      <dgm:spPr>
        <a:solidFill>
          <a:schemeClr val="accent1"/>
        </a:solidFill>
      </dgm:spPr>
      <dgm:t>
        <a:bodyPr/>
        <a:lstStyle/>
        <a:p>
          <a:r>
            <a:rPr lang="zh-CN" altLang="en-US" sz="1600" dirty="0"/>
            <a:t>阶段</a:t>
          </a:r>
          <a:r>
            <a:rPr lang="en-US" altLang="zh-CN" sz="1600" dirty="0"/>
            <a:t>2</a:t>
          </a:r>
          <a:endParaRPr lang="zh-CN" altLang="en-US" sz="1600" dirty="0"/>
        </a:p>
      </dgm:t>
    </dgm:pt>
    <dgm:pt modelId="{5355E648-B6F3-4A58-A385-F6DBBD6A2AF7}" type="parTrans" cxnId="{607FCA86-507D-4C9C-A6B7-325A024C4969}">
      <dgm:prSet/>
      <dgm:spPr/>
      <dgm:t>
        <a:bodyPr/>
        <a:lstStyle/>
        <a:p>
          <a:endParaRPr lang="zh-CN" altLang="en-US" sz="1600"/>
        </a:p>
      </dgm:t>
    </dgm:pt>
    <dgm:pt modelId="{280BB8CD-3F42-4994-B730-913AB04D0607}" type="sibTrans" cxnId="{607FCA86-507D-4C9C-A6B7-325A024C4969}">
      <dgm:prSet/>
      <dgm:spPr/>
      <dgm:t>
        <a:bodyPr/>
        <a:lstStyle/>
        <a:p>
          <a:endParaRPr lang="zh-CN" altLang="en-US" sz="1600"/>
        </a:p>
      </dgm:t>
    </dgm:pt>
    <dgm:pt modelId="{68D8EC80-F430-4251-BF91-34D1F73BD88A}">
      <dgm:prSet phldrT="[文本]" custT="1"/>
      <dgm:spPr>
        <a:solidFill>
          <a:schemeClr val="accent1"/>
        </a:solidFill>
      </dgm:spPr>
      <dgm:t>
        <a:bodyPr/>
        <a:lstStyle/>
        <a:p>
          <a:r>
            <a:rPr lang="zh-CN" altLang="en-US" sz="1600" dirty="0"/>
            <a:t>阶段</a:t>
          </a:r>
          <a:r>
            <a:rPr lang="en-US" altLang="zh-CN" sz="1600" dirty="0"/>
            <a:t>3</a:t>
          </a:r>
          <a:endParaRPr lang="zh-CN" altLang="en-US" sz="1600" dirty="0"/>
        </a:p>
      </dgm:t>
    </dgm:pt>
    <dgm:pt modelId="{63353E7B-0E1A-4DC6-BE87-180E48F96654}" type="parTrans" cxnId="{0F1EF725-A28D-4E0E-8265-799364E2CEF0}">
      <dgm:prSet/>
      <dgm:spPr/>
      <dgm:t>
        <a:bodyPr/>
        <a:lstStyle/>
        <a:p>
          <a:endParaRPr lang="zh-CN" altLang="en-US" sz="1600"/>
        </a:p>
      </dgm:t>
    </dgm:pt>
    <dgm:pt modelId="{CDB9D262-0460-4883-9691-B3E84702DA90}" type="sibTrans" cxnId="{0F1EF725-A28D-4E0E-8265-799364E2CEF0}">
      <dgm:prSet/>
      <dgm:spPr/>
      <dgm:t>
        <a:bodyPr/>
        <a:lstStyle/>
        <a:p>
          <a:endParaRPr lang="zh-CN" altLang="en-US" sz="1600"/>
        </a:p>
      </dgm:t>
    </dgm:pt>
    <dgm:pt modelId="{9216A479-851B-43E7-85D9-3F5EE445BD3A}">
      <dgm:prSet phldrT="[文本]" custT="1"/>
      <dgm:spPr>
        <a:solidFill>
          <a:schemeClr val="accent1"/>
        </a:solidFill>
      </dgm:spPr>
      <dgm:t>
        <a:bodyPr/>
        <a:lstStyle/>
        <a:p>
          <a:r>
            <a:rPr lang="zh-CN" altLang="en-US" sz="1600" dirty="0"/>
            <a:t>阶段</a:t>
          </a:r>
          <a:r>
            <a:rPr lang="en-US" altLang="zh-CN" sz="1600" dirty="0"/>
            <a:t>6</a:t>
          </a:r>
          <a:endParaRPr lang="zh-CN" altLang="en-US" sz="1600" dirty="0"/>
        </a:p>
      </dgm:t>
    </dgm:pt>
    <dgm:pt modelId="{AD17F8CF-DA7F-4A61-B28E-11C82ABB92E1}" type="parTrans" cxnId="{80EF3A2D-48B5-438D-8EFC-1E3AB2362729}">
      <dgm:prSet/>
      <dgm:spPr/>
      <dgm:t>
        <a:bodyPr/>
        <a:lstStyle/>
        <a:p>
          <a:endParaRPr lang="zh-CN" altLang="en-US" sz="1600"/>
        </a:p>
      </dgm:t>
    </dgm:pt>
    <dgm:pt modelId="{AFB34C7A-6A26-40E4-BC0B-F6F695FF0980}" type="sibTrans" cxnId="{80EF3A2D-48B5-438D-8EFC-1E3AB2362729}">
      <dgm:prSet/>
      <dgm:spPr/>
      <dgm:t>
        <a:bodyPr/>
        <a:lstStyle/>
        <a:p>
          <a:endParaRPr lang="zh-CN" altLang="en-US" sz="1600"/>
        </a:p>
      </dgm:t>
    </dgm:pt>
    <dgm:pt modelId="{C6676700-6DBD-45ED-81C8-904FE60E5820}">
      <dgm:prSet phldrT="[文本]" custT="1"/>
      <dgm:spPr>
        <a:solidFill>
          <a:schemeClr val="accent1"/>
        </a:solidFill>
      </dgm:spPr>
      <dgm:t>
        <a:bodyPr/>
        <a:lstStyle/>
        <a:p>
          <a:r>
            <a:rPr lang="zh-CN" altLang="en-US" sz="1600" dirty="0"/>
            <a:t>阶段</a:t>
          </a:r>
          <a:r>
            <a:rPr lang="en-US" altLang="zh-CN" sz="1600" dirty="0"/>
            <a:t>4</a:t>
          </a:r>
          <a:endParaRPr lang="zh-CN" altLang="en-US" sz="1600" dirty="0"/>
        </a:p>
      </dgm:t>
    </dgm:pt>
    <dgm:pt modelId="{ECCCD72E-40FA-4773-B13C-E76B9F2D939D}" type="parTrans" cxnId="{0EED016B-0DB6-44FE-B97F-E02C7F11860C}">
      <dgm:prSet/>
      <dgm:spPr/>
      <dgm:t>
        <a:bodyPr/>
        <a:lstStyle/>
        <a:p>
          <a:endParaRPr lang="zh-CN" altLang="en-US" sz="1600"/>
        </a:p>
      </dgm:t>
    </dgm:pt>
    <dgm:pt modelId="{7511C4AC-0080-49DD-9C81-D9CB80955FAC}" type="sibTrans" cxnId="{0EED016B-0DB6-44FE-B97F-E02C7F11860C}">
      <dgm:prSet/>
      <dgm:spPr/>
      <dgm:t>
        <a:bodyPr/>
        <a:lstStyle/>
        <a:p>
          <a:endParaRPr lang="zh-CN" altLang="en-US" sz="1600"/>
        </a:p>
      </dgm:t>
    </dgm:pt>
    <dgm:pt modelId="{1133C079-0AB1-4048-B663-89757CA236AB}">
      <dgm:prSet phldrT="[文本]" custT="1"/>
      <dgm:spPr>
        <a:solidFill>
          <a:schemeClr val="accent1"/>
        </a:solidFill>
      </dgm:spPr>
      <dgm:t>
        <a:bodyPr/>
        <a:lstStyle/>
        <a:p>
          <a:r>
            <a:rPr lang="zh-CN" altLang="en-US" sz="1600" dirty="0"/>
            <a:t>阶段</a:t>
          </a:r>
          <a:r>
            <a:rPr lang="en-US" altLang="zh-CN" sz="1600" dirty="0"/>
            <a:t>5</a:t>
          </a:r>
          <a:endParaRPr lang="zh-CN" altLang="en-US" sz="1600" dirty="0"/>
        </a:p>
      </dgm:t>
    </dgm:pt>
    <dgm:pt modelId="{FA8D80A4-A0BA-401A-945F-505CDA75C77F}" type="parTrans" cxnId="{05441242-A8A2-4B38-B794-F3D0F411A5DF}">
      <dgm:prSet/>
      <dgm:spPr/>
      <dgm:t>
        <a:bodyPr/>
        <a:lstStyle/>
        <a:p>
          <a:endParaRPr lang="zh-CN" altLang="en-US" sz="1600"/>
        </a:p>
      </dgm:t>
    </dgm:pt>
    <dgm:pt modelId="{CAEAFA95-16DB-49E1-9841-0E695C837D71}" type="sibTrans" cxnId="{05441242-A8A2-4B38-B794-F3D0F411A5DF}">
      <dgm:prSet/>
      <dgm:spPr/>
      <dgm:t>
        <a:bodyPr/>
        <a:lstStyle/>
        <a:p>
          <a:endParaRPr lang="zh-CN" altLang="en-US" sz="1600"/>
        </a:p>
      </dgm:t>
    </dgm:pt>
    <dgm:pt modelId="{B07D6AE9-1FD4-4CE9-87F7-B070CCF4AE1B}" type="pres">
      <dgm:prSet presAssocID="{83F3128F-D6CD-4205-9E36-BED2535D8DBC}" presName="Name0" presStyleCnt="0">
        <dgm:presLayoutVars>
          <dgm:dir/>
          <dgm:animLvl val="lvl"/>
          <dgm:resizeHandles val="exact"/>
        </dgm:presLayoutVars>
      </dgm:prSet>
      <dgm:spPr/>
    </dgm:pt>
    <dgm:pt modelId="{27F6392C-DA8F-45E9-BA99-EC6302DC178A}" type="pres">
      <dgm:prSet presAssocID="{3B47D616-2184-47ED-ADA1-C0A1F74FA42A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37623CD9-F404-439D-9C9F-3E08A23EA224}" type="pres">
      <dgm:prSet presAssocID="{6BF2A458-7A6A-4ECB-8CE7-0354A1C7A90F}" presName="parTxOnlySpace" presStyleCnt="0"/>
      <dgm:spPr/>
    </dgm:pt>
    <dgm:pt modelId="{92FDFB42-59A8-4EA7-9A62-C1C3D92E149D}" type="pres">
      <dgm:prSet presAssocID="{5B853FA5-470A-4400-94C7-2C6FB6411F4A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85E4B25D-DF0A-472F-93A4-E12DAA9B2769}" type="pres">
      <dgm:prSet presAssocID="{280BB8CD-3F42-4994-B730-913AB04D0607}" presName="parTxOnlySpace" presStyleCnt="0"/>
      <dgm:spPr/>
    </dgm:pt>
    <dgm:pt modelId="{8B169E5D-7DB8-4FD0-B667-850F20130036}" type="pres">
      <dgm:prSet presAssocID="{68D8EC80-F430-4251-BF91-34D1F73BD88A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A1B659D7-A284-4AA3-B049-2DF96013AD11}" type="pres">
      <dgm:prSet presAssocID="{CDB9D262-0460-4883-9691-B3E84702DA90}" presName="parTxOnlySpace" presStyleCnt="0"/>
      <dgm:spPr/>
    </dgm:pt>
    <dgm:pt modelId="{013C1C11-D495-4ABC-B492-FA61D24A703F}" type="pres">
      <dgm:prSet presAssocID="{C6676700-6DBD-45ED-81C8-904FE60E5820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C3A90351-2F3E-4A52-ABAF-06BDED6CE1F8}" type="pres">
      <dgm:prSet presAssocID="{7511C4AC-0080-49DD-9C81-D9CB80955FAC}" presName="parTxOnlySpace" presStyleCnt="0"/>
      <dgm:spPr/>
    </dgm:pt>
    <dgm:pt modelId="{48C93D0D-9C44-4911-BD71-9D8FA624CBCF}" type="pres">
      <dgm:prSet presAssocID="{1133C079-0AB1-4048-B663-89757CA236AB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C5756335-30B8-405F-A9C7-614F42E2ACD3}" type="pres">
      <dgm:prSet presAssocID="{CAEAFA95-16DB-49E1-9841-0E695C837D71}" presName="parTxOnlySpace" presStyleCnt="0"/>
      <dgm:spPr/>
    </dgm:pt>
    <dgm:pt modelId="{0A75FD07-5E03-4A05-A6B8-4422968D57C5}" type="pres">
      <dgm:prSet presAssocID="{9216A479-851B-43E7-85D9-3F5EE445BD3A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0F1EF725-A28D-4E0E-8265-799364E2CEF0}" srcId="{83F3128F-D6CD-4205-9E36-BED2535D8DBC}" destId="{68D8EC80-F430-4251-BF91-34D1F73BD88A}" srcOrd="2" destOrd="0" parTransId="{63353E7B-0E1A-4DC6-BE87-180E48F96654}" sibTransId="{CDB9D262-0460-4883-9691-B3E84702DA90}"/>
    <dgm:cxn modelId="{80EF3A2D-48B5-438D-8EFC-1E3AB2362729}" srcId="{83F3128F-D6CD-4205-9E36-BED2535D8DBC}" destId="{9216A479-851B-43E7-85D9-3F5EE445BD3A}" srcOrd="5" destOrd="0" parTransId="{AD17F8CF-DA7F-4A61-B28E-11C82ABB92E1}" sibTransId="{AFB34C7A-6A26-40E4-BC0B-F6F695FF0980}"/>
    <dgm:cxn modelId="{9A177A2D-019B-47E7-B03E-5E43B336470F}" type="presOf" srcId="{9216A479-851B-43E7-85D9-3F5EE445BD3A}" destId="{0A75FD07-5E03-4A05-A6B8-4422968D57C5}" srcOrd="0" destOrd="0" presId="urn:microsoft.com/office/officeart/2005/8/layout/chevron1"/>
    <dgm:cxn modelId="{E0DAFF3F-7ABA-43AE-9F51-7EB7F74CBE5F}" type="presOf" srcId="{C6676700-6DBD-45ED-81C8-904FE60E5820}" destId="{013C1C11-D495-4ABC-B492-FA61D24A703F}" srcOrd="0" destOrd="0" presId="urn:microsoft.com/office/officeart/2005/8/layout/chevron1"/>
    <dgm:cxn modelId="{D5C5385E-9672-486B-AAC2-7F9315C44944}" type="presOf" srcId="{1133C079-0AB1-4048-B663-89757CA236AB}" destId="{48C93D0D-9C44-4911-BD71-9D8FA624CBCF}" srcOrd="0" destOrd="0" presId="urn:microsoft.com/office/officeart/2005/8/layout/chevron1"/>
    <dgm:cxn modelId="{713AC360-ACF1-44E0-8F9F-82F87F3F5AAA}" type="presOf" srcId="{5B853FA5-470A-4400-94C7-2C6FB6411F4A}" destId="{92FDFB42-59A8-4EA7-9A62-C1C3D92E149D}" srcOrd="0" destOrd="0" presId="urn:microsoft.com/office/officeart/2005/8/layout/chevron1"/>
    <dgm:cxn modelId="{05441242-A8A2-4B38-B794-F3D0F411A5DF}" srcId="{83F3128F-D6CD-4205-9E36-BED2535D8DBC}" destId="{1133C079-0AB1-4048-B663-89757CA236AB}" srcOrd="4" destOrd="0" parTransId="{FA8D80A4-A0BA-401A-945F-505CDA75C77F}" sibTransId="{CAEAFA95-16DB-49E1-9841-0E695C837D71}"/>
    <dgm:cxn modelId="{58F13F48-B62B-4E91-B9FF-7A59D0239F9B}" type="presOf" srcId="{83F3128F-D6CD-4205-9E36-BED2535D8DBC}" destId="{B07D6AE9-1FD4-4CE9-87F7-B070CCF4AE1B}" srcOrd="0" destOrd="0" presId="urn:microsoft.com/office/officeart/2005/8/layout/chevron1"/>
    <dgm:cxn modelId="{8B1E8B6A-52C7-4710-A139-70ED22AD3F6B}" type="presOf" srcId="{68D8EC80-F430-4251-BF91-34D1F73BD88A}" destId="{8B169E5D-7DB8-4FD0-B667-850F20130036}" srcOrd="0" destOrd="0" presId="urn:microsoft.com/office/officeart/2005/8/layout/chevron1"/>
    <dgm:cxn modelId="{0EED016B-0DB6-44FE-B97F-E02C7F11860C}" srcId="{83F3128F-D6CD-4205-9E36-BED2535D8DBC}" destId="{C6676700-6DBD-45ED-81C8-904FE60E5820}" srcOrd="3" destOrd="0" parTransId="{ECCCD72E-40FA-4773-B13C-E76B9F2D939D}" sibTransId="{7511C4AC-0080-49DD-9C81-D9CB80955FAC}"/>
    <dgm:cxn modelId="{2DD0514C-6993-4506-8693-D80400A310DF}" srcId="{83F3128F-D6CD-4205-9E36-BED2535D8DBC}" destId="{3B47D616-2184-47ED-ADA1-C0A1F74FA42A}" srcOrd="0" destOrd="0" parTransId="{E84ACAF6-EA64-49A9-B50C-EEA418F632B7}" sibTransId="{6BF2A458-7A6A-4ECB-8CE7-0354A1C7A90F}"/>
    <dgm:cxn modelId="{607FCA86-507D-4C9C-A6B7-325A024C4969}" srcId="{83F3128F-D6CD-4205-9E36-BED2535D8DBC}" destId="{5B853FA5-470A-4400-94C7-2C6FB6411F4A}" srcOrd="1" destOrd="0" parTransId="{5355E648-B6F3-4A58-A385-F6DBBD6A2AF7}" sibTransId="{280BB8CD-3F42-4994-B730-913AB04D0607}"/>
    <dgm:cxn modelId="{276357CE-45ED-4FD1-B53B-1DDCD44794F6}" type="presOf" srcId="{3B47D616-2184-47ED-ADA1-C0A1F74FA42A}" destId="{27F6392C-DA8F-45E9-BA99-EC6302DC178A}" srcOrd="0" destOrd="0" presId="urn:microsoft.com/office/officeart/2005/8/layout/chevron1"/>
    <dgm:cxn modelId="{25E658D9-85F1-442F-A3C3-28A078F32141}" type="presParOf" srcId="{B07D6AE9-1FD4-4CE9-87F7-B070CCF4AE1B}" destId="{27F6392C-DA8F-45E9-BA99-EC6302DC178A}" srcOrd="0" destOrd="0" presId="urn:microsoft.com/office/officeart/2005/8/layout/chevron1"/>
    <dgm:cxn modelId="{35F69F07-E86E-430F-B392-E025F97E7FCD}" type="presParOf" srcId="{B07D6AE9-1FD4-4CE9-87F7-B070CCF4AE1B}" destId="{37623CD9-F404-439D-9C9F-3E08A23EA224}" srcOrd="1" destOrd="0" presId="urn:microsoft.com/office/officeart/2005/8/layout/chevron1"/>
    <dgm:cxn modelId="{766F0E56-40D2-4F9C-8E37-F221DCC3A57E}" type="presParOf" srcId="{B07D6AE9-1FD4-4CE9-87F7-B070CCF4AE1B}" destId="{92FDFB42-59A8-4EA7-9A62-C1C3D92E149D}" srcOrd="2" destOrd="0" presId="urn:microsoft.com/office/officeart/2005/8/layout/chevron1"/>
    <dgm:cxn modelId="{27C0742B-4123-4D47-AEDB-61A47DA4B0AB}" type="presParOf" srcId="{B07D6AE9-1FD4-4CE9-87F7-B070CCF4AE1B}" destId="{85E4B25D-DF0A-472F-93A4-E12DAA9B2769}" srcOrd="3" destOrd="0" presId="urn:microsoft.com/office/officeart/2005/8/layout/chevron1"/>
    <dgm:cxn modelId="{B7571A24-5D8E-40E7-AA1A-08CC667F359C}" type="presParOf" srcId="{B07D6AE9-1FD4-4CE9-87F7-B070CCF4AE1B}" destId="{8B169E5D-7DB8-4FD0-B667-850F20130036}" srcOrd="4" destOrd="0" presId="urn:microsoft.com/office/officeart/2005/8/layout/chevron1"/>
    <dgm:cxn modelId="{4758A55F-044B-4A60-8988-062FC4CF30CA}" type="presParOf" srcId="{B07D6AE9-1FD4-4CE9-87F7-B070CCF4AE1B}" destId="{A1B659D7-A284-4AA3-B049-2DF96013AD11}" srcOrd="5" destOrd="0" presId="urn:microsoft.com/office/officeart/2005/8/layout/chevron1"/>
    <dgm:cxn modelId="{4BC87E55-A8EE-492A-BD78-F469B7300958}" type="presParOf" srcId="{B07D6AE9-1FD4-4CE9-87F7-B070CCF4AE1B}" destId="{013C1C11-D495-4ABC-B492-FA61D24A703F}" srcOrd="6" destOrd="0" presId="urn:microsoft.com/office/officeart/2005/8/layout/chevron1"/>
    <dgm:cxn modelId="{1A841BB4-FDCC-437C-B8BB-7FEDF1777141}" type="presParOf" srcId="{B07D6AE9-1FD4-4CE9-87F7-B070CCF4AE1B}" destId="{C3A90351-2F3E-4A52-ABAF-06BDED6CE1F8}" srcOrd="7" destOrd="0" presId="urn:microsoft.com/office/officeart/2005/8/layout/chevron1"/>
    <dgm:cxn modelId="{3031B20F-ABA7-4DAD-B061-F231DE069586}" type="presParOf" srcId="{B07D6AE9-1FD4-4CE9-87F7-B070CCF4AE1B}" destId="{48C93D0D-9C44-4911-BD71-9D8FA624CBCF}" srcOrd="8" destOrd="0" presId="urn:microsoft.com/office/officeart/2005/8/layout/chevron1"/>
    <dgm:cxn modelId="{CC14B9CE-C6CC-4BE8-9C0F-1425BEDA55AF}" type="presParOf" srcId="{B07D6AE9-1FD4-4CE9-87F7-B070CCF4AE1B}" destId="{C5756335-30B8-405F-A9C7-614F42E2ACD3}" srcOrd="9" destOrd="0" presId="urn:microsoft.com/office/officeart/2005/8/layout/chevron1"/>
    <dgm:cxn modelId="{21F35AC9-87F3-4B0F-99EA-A6F2AFF71FAF}" type="presParOf" srcId="{B07D6AE9-1FD4-4CE9-87F7-B070CCF4AE1B}" destId="{0A75FD07-5E03-4A05-A6B8-4422968D57C5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F6392C-DA8F-45E9-BA99-EC6302DC178A}">
      <dsp:nvSpPr>
        <dsp:cNvPr id="0" name=""/>
        <dsp:cNvSpPr/>
      </dsp:nvSpPr>
      <dsp:spPr>
        <a:xfrm>
          <a:off x="4486" y="0"/>
          <a:ext cx="1669140" cy="452944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阶段</a:t>
          </a:r>
          <a:r>
            <a:rPr lang="en-US" altLang="zh-CN" sz="1600" kern="1200" dirty="0"/>
            <a:t>1</a:t>
          </a:r>
          <a:endParaRPr lang="zh-CN" altLang="en-US" sz="1600" kern="1200" dirty="0"/>
        </a:p>
      </dsp:txBody>
      <dsp:txXfrm>
        <a:off x="230958" y="0"/>
        <a:ext cx="1216196" cy="452944"/>
      </dsp:txXfrm>
    </dsp:sp>
    <dsp:sp modelId="{92FDFB42-59A8-4EA7-9A62-C1C3D92E149D}">
      <dsp:nvSpPr>
        <dsp:cNvPr id="0" name=""/>
        <dsp:cNvSpPr/>
      </dsp:nvSpPr>
      <dsp:spPr>
        <a:xfrm>
          <a:off x="1506713" y="0"/>
          <a:ext cx="1669140" cy="452944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阶段</a:t>
          </a:r>
          <a:r>
            <a:rPr lang="en-US" altLang="zh-CN" sz="1600" kern="1200" dirty="0"/>
            <a:t>2</a:t>
          </a:r>
          <a:endParaRPr lang="zh-CN" altLang="en-US" sz="1600" kern="1200" dirty="0"/>
        </a:p>
      </dsp:txBody>
      <dsp:txXfrm>
        <a:off x="1733185" y="0"/>
        <a:ext cx="1216196" cy="452944"/>
      </dsp:txXfrm>
    </dsp:sp>
    <dsp:sp modelId="{8B169E5D-7DB8-4FD0-B667-850F20130036}">
      <dsp:nvSpPr>
        <dsp:cNvPr id="0" name=""/>
        <dsp:cNvSpPr/>
      </dsp:nvSpPr>
      <dsp:spPr>
        <a:xfrm>
          <a:off x="3008939" y="0"/>
          <a:ext cx="1669140" cy="452944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阶段</a:t>
          </a:r>
          <a:r>
            <a:rPr lang="en-US" altLang="zh-CN" sz="1600" kern="1200" dirty="0"/>
            <a:t>3</a:t>
          </a:r>
          <a:endParaRPr lang="zh-CN" altLang="en-US" sz="1600" kern="1200" dirty="0"/>
        </a:p>
      </dsp:txBody>
      <dsp:txXfrm>
        <a:off x="3235411" y="0"/>
        <a:ext cx="1216196" cy="452944"/>
      </dsp:txXfrm>
    </dsp:sp>
    <dsp:sp modelId="{013C1C11-D495-4ABC-B492-FA61D24A703F}">
      <dsp:nvSpPr>
        <dsp:cNvPr id="0" name=""/>
        <dsp:cNvSpPr/>
      </dsp:nvSpPr>
      <dsp:spPr>
        <a:xfrm>
          <a:off x="4511166" y="0"/>
          <a:ext cx="1669140" cy="452944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阶段</a:t>
          </a:r>
          <a:r>
            <a:rPr lang="en-US" altLang="zh-CN" sz="1600" kern="1200" dirty="0"/>
            <a:t>4</a:t>
          </a:r>
          <a:endParaRPr lang="zh-CN" altLang="en-US" sz="1600" kern="1200" dirty="0"/>
        </a:p>
      </dsp:txBody>
      <dsp:txXfrm>
        <a:off x="4737638" y="0"/>
        <a:ext cx="1216196" cy="452944"/>
      </dsp:txXfrm>
    </dsp:sp>
    <dsp:sp modelId="{48C93D0D-9C44-4911-BD71-9D8FA624CBCF}">
      <dsp:nvSpPr>
        <dsp:cNvPr id="0" name=""/>
        <dsp:cNvSpPr/>
      </dsp:nvSpPr>
      <dsp:spPr>
        <a:xfrm>
          <a:off x="6013392" y="0"/>
          <a:ext cx="1669140" cy="452944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阶段</a:t>
          </a:r>
          <a:r>
            <a:rPr lang="en-US" altLang="zh-CN" sz="1600" kern="1200" dirty="0"/>
            <a:t>5</a:t>
          </a:r>
          <a:endParaRPr lang="zh-CN" altLang="en-US" sz="1600" kern="1200" dirty="0"/>
        </a:p>
      </dsp:txBody>
      <dsp:txXfrm>
        <a:off x="6239864" y="0"/>
        <a:ext cx="1216196" cy="452944"/>
      </dsp:txXfrm>
    </dsp:sp>
    <dsp:sp modelId="{0A75FD07-5E03-4A05-A6B8-4422968D57C5}">
      <dsp:nvSpPr>
        <dsp:cNvPr id="0" name=""/>
        <dsp:cNvSpPr/>
      </dsp:nvSpPr>
      <dsp:spPr>
        <a:xfrm>
          <a:off x="7515619" y="0"/>
          <a:ext cx="1669140" cy="452944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阶段</a:t>
          </a:r>
          <a:r>
            <a:rPr lang="en-US" altLang="zh-CN" sz="1600" kern="1200" dirty="0"/>
            <a:t>6</a:t>
          </a:r>
          <a:endParaRPr lang="zh-CN" altLang="en-US" sz="1600" kern="1200" dirty="0"/>
        </a:p>
      </dsp:txBody>
      <dsp:txXfrm>
        <a:off x="7742091" y="0"/>
        <a:ext cx="1216196" cy="4529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A957430B-A55C-02C6-6CCF-44AC9231E7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5949B8C-FA6C-833A-7FA5-DC8C03347C7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DE60F3-FA4C-485B-98EA-8376FCE55168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079C2A0-2BFD-7E4C-0B12-79753457489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EEA9362-1583-6B5F-A11E-674A3740E0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F7AB10-F2BE-49CF-AFA2-2BAD1D714E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79969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CAA228-FF93-4D9B-9FB6-299848696815}" type="datetimeFigureOut">
              <a:rPr lang="zh-CN" altLang="en-US" smtClean="0"/>
              <a:t>2022/6/29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36F0E6-D3A5-4729-A2E8-87C830AF99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3666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FBF459-00BE-4F08-81AF-84A126621FC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97772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F4A46F-D94B-476B-A853-54A5C8C9900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39253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F4A46F-D94B-476B-A853-54A5C8C99009}" type="slidenum">
              <a:rPr kumimoji="0" lang="zh-CN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01691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F4A46F-D94B-476B-A853-54A5C8C9900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16205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Shape 679"/>
          <p:cNvSpPr txBox="1">
            <a:spLocks noGrp="1"/>
          </p:cNvSpPr>
          <p:nvPr>
            <p:ph type="body" idx="1"/>
          </p:nvPr>
        </p:nvSpPr>
        <p:spPr>
          <a:xfrm>
            <a:off x="710249" y="4860688"/>
            <a:ext cx="5681979" cy="4604861"/>
          </a:xfrm>
          <a:prstGeom prst="rect">
            <a:avLst/>
          </a:prstGeom>
        </p:spPr>
        <p:txBody>
          <a:bodyPr lIns="99031" tIns="99031" rIns="99031" bIns="99031" anchor="t" anchorCtr="0">
            <a:noAutofit/>
          </a:bodyPr>
          <a:lstStyle/>
          <a:p>
            <a:endParaRPr/>
          </a:p>
        </p:txBody>
      </p:sp>
      <p:sp>
        <p:nvSpPr>
          <p:cNvPr id="680" name="Shape 680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6763"/>
            <a:ext cx="6823075" cy="383857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616855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FBF459-00BE-4F08-81AF-84A126621FC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5494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5FBF459-00BE-4F08-81AF-84A126621FC1}" type="slidenum">
              <a:rPr kumimoji="0" lang="zh-CN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60253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90471">
              <a:defRPr/>
            </a:pPr>
            <a:fld id="{57FF2212-99AC-4247-8D0C-0292924B26BB}" type="slidenum">
              <a:rPr lang="zh-CN" altLang="en-US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pPr defTabSz="990471">
                <a:defRPr/>
              </a:pPr>
              <a:t>10</a:t>
            </a:fld>
            <a:endParaRPr lang="zh-CN" altLang="en-US">
              <a:solidFill>
                <a:prstClr val="black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544518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5FBF459-00BE-4F08-81AF-84A126621FC1}" type="slidenum">
              <a:rPr kumimoji="0" lang="zh-CN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33186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F4A46F-D94B-476B-A853-54A5C8C9900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01691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F4A46F-D94B-476B-A853-54A5C8C9900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22977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F4A46F-D94B-476B-A853-54A5C8C9900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7018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流程图: 手动输入 17">
            <a:extLst>
              <a:ext uri="{FF2B5EF4-FFF2-40B4-BE49-F238E27FC236}">
                <a16:creationId xmlns:a16="http://schemas.microsoft.com/office/drawing/2014/main" id="{E82F5051-7FCE-45F2-9895-F4D1A6256C5A}"/>
              </a:ext>
            </a:extLst>
          </p:cNvPr>
          <p:cNvSpPr/>
          <p:nvPr userDrawn="1"/>
        </p:nvSpPr>
        <p:spPr>
          <a:xfrm rot="16200000" flipV="1">
            <a:off x="-42866" y="42863"/>
            <a:ext cx="6858000" cy="6772274"/>
          </a:xfrm>
          <a:prstGeom prst="flowChartManualInpu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AFCE43D4-A8D0-40FF-85E3-F44E21EB6A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86" t="7133" r="3586" b="7133"/>
          <a:stretch/>
        </p:blipFill>
        <p:spPr>
          <a:xfrm>
            <a:off x="219916" y="236669"/>
            <a:ext cx="11752167" cy="6384662"/>
          </a:xfrm>
          <a:custGeom>
            <a:avLst/>
            <a:gdLst>
              <a:gd name="connsiteX0" fmla="*/ 0 w 11317574"/>
              <a:gd name="connsiteY0" fmla="*/ 0 h 6056026"/>
              <a:gd name="connsiteX1" fmla="*/ 11317574 w 11317574"/>
              <a:gd name="connsiteY1" fmla="*/ 0 h 6056026"/>
              <a:gd name="connsiteX2" fmla="*/ 11317574 w 11317574"/>
              <a:gd name="connsiteY2" fmla="*/ 6056026 h 6056026"/>
              <a:gd name="connsiteX3" fmla="*/ 0 w 11317574"/>
              <a:gd name="connsiteY3" fmla="*/ 6056026 h 6056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317574" h="6056026">
                <a:moveTo>
                  <a:pt x="0" y="0"/>
                </a:moveTo>
                <a:lnTo>
                  <a:pt x="11317574" y="0"/>
                </a:lnTo>
                <a:lnTo>
                  <a:pt x="11317574" y="6056026"/>
                </a:lnTo>
                <a:lnTo>
                  <a:pt x="0" y="6056026"/>
                </a:lnTo>
                <a:close/>
              </a:path>
            </a:pathLst>
          </a:cu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55648202-6561-4C41-B3AE-71CD1A39E4BE}"/>
              </a:ext>
            </a:extLst>
          </p:cNvPr>
          <p:cNvSpPr/>
          <p:nvPr userDrawn="1"/>
        </p:nvSpPr>
        <p:spPr>
          <a:xfrm>
            <a:off x="219916" y="236669"/>
            <a:ext cx="11752168" cy="6384662"/>
          </a:xfrm>
          <a:prstGeom prst="rect">
            <a:avLst/>
          </a:prstGeom>
          <a:solidFill>
            <a:schemeClr val="bg1">
              <a:alpha val="97000"/>
            </a:schemeClr>
          </a:solidFill>
          <a:ln>
            <a:noFill/>
          </a:ln>
          <a:effectLst>
            <a:outerShdw blurRad="190500" dist="63500" sx="102000" sy="102000" algn="c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4140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>
            <a:extLst>
              <a:ext uri="{FF2B5EF4-FFF2-40B4-BE49-F238E27FC236}">
                <a16:creationId xmlns:a16="http://schemas.microsoft.com/office/drawing/2014/main" id="{EB13ADF7-DCE4-449B-82E5-96C75AA66A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71950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1A811CC2-0FC1-4F9B-BB13-9639A916385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0380" y="2155760"/>
            <a:ext cx="3493085" cy="260267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图片占位符 4">
            <a:extLst>
              <a:ext uri="{FF2B5EF4-FFF2-40B4-BE49-F238E27FC236}">
                <a16:creationId xmlns:a16="http://schemas.microsoft.com/office/drawing/2014/main" id="{A3D5541B-883C-4A3D-A24D-CF6DCD52466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97864" y="2155760"/>
            <a:ext cx="3513066" cy="260267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E18F7A40-33F4-491E-8186-C3D94899EF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57243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4">
            <a:extLst>
              <a:ext uri="{FF2B5EF4-FFF2-40B4-BE49-F238E27FC236}">
                <a16:creationId xmlns:a16="http://schemas.microsoft.com/office/drawing/2014/main" id="{B6109B3B-4567-4C1E-A9F2-4CC29C2DB9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67543" y="1301530"/>
            <a:ext cx="4209138" cy="219961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7B8FD082-ED4D-4052-B29B-7EFC141AA8B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06686" y="1301530"/>
            <a:ext cx="4209138" cy="219961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文本占位符 8">
            <a:extLst>
              <a:ext uri="{FF2B5EF4-FFF2-40B4-BE49-F238E27FC236}">
                <a16:creationId xmlns:a16="http://schemas.microsoft.com/office/drawing/2014/main" id="{5D2CF3F4-3829-4D91-9EAB-6609A0EE1C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65755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F699682B-106B-4C51-98F1-9D514C98EBC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7088" y="1815250"/>
            <a:ext cx="5584149" cy="371286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EAE6359F-A340-4FE8-8BE2-C42AABB6FE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153527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9367A409-8C00-49F3-A0E3-53F5E13BD16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25543" y="1571207"/>
            <a:ext cx="2140914" cy="2140914"/>
          </a:xfrm>
          <a:custGeom>
            <a:avLst/>
            <a:gdLst>
              <a:gd name="connsiteX0" fmla="*/ 1070457 w 2140914"/>
              <a:gd name="connsiteY0" fmla="*/ 0 h 2140914"/>
              <a:gd name="connsiteX1" fmla="*/ 2140914 w 2140914"/>
              <a:gd name="connsiteY1" fmla="*/ 1070457 h 2140914"/>
              <a:gd name="connsiteX2" fmla="*/ 1070457 w 2140914"/>
              <a:gd name="connsiteY2" fmla="*/ 2140914 h 2140914"/>
              <a:gd name="connsiteX3" fmla="*/ 0 w 2140914"/>
              <a:gd name="connsiteY3" fmla="*/ 1070457 h 2140914"/>
              <a:gd name="connsiteX4" fmla="*/ 1070457 w 2140914"/>
              <a:gd name="connsiteY4" fmla="*/ 0 h 214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0914" h="2140914">
                <a:moveTo>
                  <a:pt x="1070457" y="0"/>
                </a:moveTo>
                <a:cubicBezTo>
                  <a:pt x="1661654" y="0"/>
                  <a:pt x="2140914" y="479260"/>
                  <a:pt x="2140914" y="1070457"/>
                </a:cubicBezTo>
                <a:cubicBezTo>
                  <a:pt x="2140914" y="1661654"/>
                  <a:pt x="1661654" y="2140914"/>
                  <a:pt x="1070457" y="2140914"/>
                </a:cubicBezTo>
                <a:cubicBezTo>
                  <a:pt x="479260" y="2140914"/>
                  <a:pt x="0" y="1661654"/>
                  <a:pt x="0" y="1070457"/>
                </a:cubicBezTo>
                <a:cubicBezTo>
                  <a:pt x="0" y="479260"/>
                  <a:pt x="479260" y="0"/>
                  <a:pt x="10704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1F84635C-9938-424F-8A7C-3DDAA8B460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82794" y="1571207"/>
            <a:ext cx="2140914" cy="2140914"/>
          </a:xfrm>
          <a:custGeom>
            <a:avLst/>
            <a:gdLst>
              <a:gd name="connsiteX0" fmla="*/ 1070457 w 2140914"/>
              <a:gd name="connsiteY0" fmla="*/ 0 h 2140914"/>
              <a:gd name="connsiteX1" fmla="*/ 2140914 w 2140914"/>
              <a:gd name="connsiteY1" fmla="*/ 1070457 h 2140914"/>
              <a:gd name="connsiteX2" fmla="*/ 1070457 w 2140914"/>
              <a:gd name="connsiteY2" fmla="*/ 2140914 h 2140914"/>
              <a:gd name="connsiteX3" fmla="*/ 0 w 2140914"/>
              <a:gd name="connsiteY3" fmla="*/ 1070457 h 2140914"/>
              <a:gd name="connsiteX4" fmla="*/ 1070457 w 2140914"/>
              <a:gd name="connsiteY4" fmla="*/ 0 h 214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0914" h="2140914">
                <a:moveTo>
                  <a:pt x="1070457" y="0"/>
                </a:moveTo>
                <a:cubicBezTo>
                  <a:pt x="1661654" y="0"/>
                  <a:pt x="2140914" y="479260"/>
                  <a:pt x="2140914" y="1070457"/>
                </a:cubicBezTo>
                <a:cubicBezTo>
                  <a:pt x="2140914" y="1661654"/>
                  <a:pt x="1661654" y="2140914"/>
                  <a:pt x="1070457" y="2140914"/>
                </a:cubicBezTo>
                <a:cubicBezTo>
                  <a:pt x="479260" y="2140914"/>
                  <a:pt x="0" y="1661654"/>
                  <a:pt x="0" y="1070457"/>
                </a:cubicBezTo>
                <a:cubicBezTo>
                  <a:pt x="0" y="479260"/>
                  <a:pt x="479260" y="0"/>
                  <a:pt x="10704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D9E0C059-8A6F-4B5B-B507-6AD0496CC7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68292" y="1571207"/>
            <a:ext cx="2140914" cy="2140914"/>
          </a:xfrm>
          <a:custGeom>
            <a:avLst/>
            <a:gdLst>
              <a:gd name="connsiteX0" fmla="*/ 1070457 w 2140914"/>
              <a:gd name="connsiteY0" fmla="*/ 0 h 2140914"/>
              <a:gd name="connsiteX1" fmla="*/ 2140914 w 2140914"/>
              <a:gd name="connsiteY1" fmla="*/ 1070457 h 2140914"/>
              <a:gd name="connsiteX2" fmla="*/ 1070457 w 2140914"/>
              <a:gd name="connsiteY2" fmla="*/ 2140914 h 2140914"/>
              <a:gd name="connsiteX3" fmla="*/ 0 w 2140914"/>
              <a:gd name="connsiteY3" fmla="*/ 1070457 h 2140914"/>
              <a:gd name="connsiteX4" fmla="*/ 1070457 w 2140914"/>
              <a:gd name="connsiteY4" fmla="*/ 0 h 214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0914" h="2140914">
                <a:moveTo>
                  <a:pt x="1070457" y="0"/>
                </a:moveTo>
                <a:cubicBezTo>
                  <a:pt x="1661654" y="0"/>
                  <a:pt x="2140914" y="479260"/>
                  <a:pt x="2140914" y="1070457"/>
                </a:cubicBezTo>
                <a:cubicBezTo>
                  <a:pt x="2140914" y="1661654"/>
                  <a:pt x="1661654" y="2140914"/>
                  <a:pt x="1070457" y="2140914"/>
                </a:cubicBezTo>
                <a:cubicBezTo>
                  <a:pt x="479260" y="2140914"/>
                  <a:pt x="0" y="1661654"/>
                  <a:pt x="0" y="1070457"/>
                </a:cubicBezTo>
                <a:cubicBezTo>
                  <a:pt x="0" y="479260"/>
                  <a:pt x="479260" y="0"/>
                  <a:pt x="10704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文本占位符 8">
            <a:extLst>
              <a:ext uri="{FF2B5EF4-FFF2-40B4-BE49-F238E27FC236}">
                <a16:creationId xmlns:a16="http://schemas.microsoft.com/office/drawing/2014/main" id="{11C5B8FF-539D-4309-9625-6B01B9ECE6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4417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3A8FB7E8-B22A-4F80-8BAF-ED862F7BBCB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79904" y="1901468"/>
            <a:ext cx="3434167" cy="2104474"/>
          </a:xfrm>
          <a:custGeom>
            <a:avLst/>
            <a:gdLst>
              <a:gd name="connsiteX0" fmla="*/ 0 w 3434167"/>
              <a:gd name="connsiteY0" fmla="*/ 0 h 1931520"/>
              <a:gd name="connsiteX1" fmla="*/ 3434167 w 3434167"/>
              <a:gd name="connsiteY1" fmla="*/ 0 h 1931520"/>
              <a:gd name="connsiteX2" fmla="*/ 3434167 w 3434167"/>
              <a:gd name="connsiteY2" fmla="*/ 1931520 h 1931520"/>
              <a:gd name="connsiteX3" fmla="*/ 0 w 3434167"/>
              <a:gd name="connsiteY3" fmla="*/ 1931520 h 19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4167" h="1931520">
                <a:moveTo>
                  <a:pt x="0" y="0"/>
                </a:moveTo>
                <a:lnTo>
                  <a:pt x="3434167" y="0"/>
                </a:lnTo>
                <a:lnTo>
                  <a:pt x="3434167" y="1931520"/>
                </a:lnTo>
                <a:lnTo>
                  <a:pt x="0" y="1931520"/>
                </a:lnTo>
                <a:close/>
              </a:path>
            </a:pathLst>
          </a:custGeom>
          <a:effectLst>
            <a:outerShdw blurRad="127000" sx="102000" sy="102000" algn="ctr" rotWithShape="0">
              <a:schemeClr val="bg1">
                <a:lumMod val="50000"/>
                <a:alpha val="30000"/>
              </a:schemeClr>
            </a:outerShdw>
          </a:effectLst>
          <a:scene3d>
            <a:camera prst="perspectiveRigh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80BCC719-64E8-4CAE-8929-C80716FBED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42363" y="1895930"/>
            <a:ext cx="3434167" cy="2104474"/>
          </a:xfrm>
          <a:custGeom>
            <a:avLst/>
            <a:gdLst>
              <a:gd name="connsiteX0" fmla="*/ 0 w 3434167"/>
              <a:gd name="connsiteY0" fmla="*/ 0 h 1931520"/>
              <a:gd name="connsiteX1" fmla="*/ 3434167 w 3434167"/>
              <a:gd name="connsiteY1" fmla="*/ 0 h 1931520"/>
              <a:gd name="connsiteX2" fmla="*/ 3434167 w 3434167"/>
              <a:gd name="connsiteY2" fmla="*/ 1931520 h 1931520"/>
              <a:gd name="connsiteX3" fmla="*/ 0 w 3434167"/>
              <a:gd name="connsiteY3" fmla="*/ 1931520 h 19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4167" h="1931520">
                <a:moveTo>
                  <a:pt x="0" y="0"/>
                </a:moveTo>
                <a:lnTo>
                  <a:pt x="3434167" y="0"/>
                </a:lnTo>
                <a:lnTo>
                  <a:pt x="3434167" y="1931520"/>
                </a:lnTo>
                <a:lnTo>
                  <a:pt x="0" y="1931520"/>
                </a:lnTo>
                <a:close/>
              </a:path>
            </a:pathLst>
          </a:custGeom>
          <a:effectLst>
            <a:outerShdw blurRad="127000" sx="102000" sy="102000" algn="ctr" rotWithShape="0">
              <a:schemeClr val="bg1">
                <a:lumMod val="50000"/>
                <a:alpha val="30000"/>
              </a:schemeClr>
            </a:outerShdw>
          </a:effectLst>
          <a:scene3d>
            <a:camera prst="perspectiveLef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DF38EE7D-EDAD-435F-B04A-D8FA12ADBD8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560" y="1644454"/>
            <a:ext cx="4604880" cy="2584487"/>
          </a:xfrm>
          <a:custGeom>
            <a:avLst/>
            <a:gdLst>
              <a:gd name="connsiteX0" fmla="*/ 0 w 3434167"/>
              <a:gd name="connsiteY0" fmla="*/ 0 h 1931520"/>
              <a:gd name="connsiteX1" fmla="*/ 3434167 w 3434167"/>
              <a:gd name="connsiteY1" fmla="*/ 0 h 1931520"/>
              <a:gd name="connsiteX2" fmla="*/ 3434167 w 3434167"/>
              <a:gd name="connsiteY2" fmla="*/ 1931520 h 1931520"/>
              <a:gd name="connsiteX3" fmla="*/ 0 w 3434167"/>
              <a:gd name="connsiteY3" fmla="*/ 1931520 h 19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4167" h="1931520">
                <a:moveTo>
                  <a:pt x="0" y="0"/>
                </a:moveTo>
                <a:lnTo>
                  <a:pt x="3434167" y="0"/>
                </a:lnTo>
                <a:lnTo>
                  <a:pt x="3434167" y="1931520"/>
                </a:lnTo>
                <a:lnTo>
                  <a:pt x="0" y="1931520"/>
                </a:lnTo>
                <a:close/>
              </a:path>
            </a:pathLst>
          </a:custGeom>
          <a:effectLst>
            <a:outerShdw blurRad="127000" sx="102000" sy="102000" algn="ctr" rotWithShape="0">
              <a:schemeClr val="bg1">
                <a:lumMod val="50000"/>
                <a:alpha val="30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文本占位符 8">
            <a:extLst>
              <a:ext uri="{FF2B5EF4-FFF2-40B4-BE49-F238E27FC236}">
                <a16:creationId xmlns:a16="http://schemas.microsoft.com/office/drawing/2014/main" id="{8F607F96-10D7-459B-9AF0-A75C9D46F5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48757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40658382-8A2D-4481-A310-23B3F77B7B6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2171" y="1770744"/>
            <a:ext cx="5776686" cy="3758837"/>
          </a:xfrm>
          <a:custGeom>
            <a:avLst/>
            <a:gdLst>
              <a:gd name="connsiteX0" fmla="*/ 0 w 5776686"/>
              <a:gd name="connsiteY0" fmla="*/ 0 h 3758837"/>
              <a:gd name="connsiteX1" fmla="*/ 5776686 w 5776686"/>
              <a:gd name="connsiteY1" fmla="*/ 0 h 3758837"/>
              <a:gd name="connsiteX2" fmla="*/ 5776686 w 5776686"/>
              <a:gd name="connsiteY2" fmla="*/ 3758837 h 3758837"/>
              <a:gd name="connsiteX3" fmla="*/ 0 w 5776686"/>
              <a:gd name="connsiteY3" fmla="*/ 3758837 h 3758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6686" h="3758837">
                <a:moveTo>
                  <a:pt x="0" y="0"/>
                </a:moveTo>
                <a:lnTo>
                  <a:pt x="5776686" y="0"/>
                </a:lnTo>
                <a:lnTo>
                  <a:pt x="5776686" y="3758837"/>
                </a:lnTo>
                <a:lnTo>
                  <a:pt x="0" y="37588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0248CFA7-7113-4BE8-9784-5014928D83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3026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>
            <a:extLst>
              <a:ext uri="{FF2B5EF4-FFF2-40B4-BE49-F238E27FC236}">
                <a16:creationId xmlns:a16="http://schemas.microsoft.com/office/drawing/2014/main" id="{7C9009B5-2F68-4BCA-8959-49DB8CE0E99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7635" y="1035591"/>
            <a:ext cx="10556729" cy="3240588"/>
          </a:xfrm>
          <a:custGeom>
            <a:avLst/>
            <a:gdLst>
              <a:gd name="connsiteX0" fmla="*/ 0 w 10874375"/>
              <a:gd name="connsiteY0" fmla="*/ 0 h 3462946"/>
              <a:gd name="connsiteX1" fmla="*/ 10874375 w 10874375"/>
              <a:gd name="connsiteY1" fmla="*/ 0 h 3462946"/>
              <a:gd name="connsiteX2" fmla="*/ 10874375 w 10874375"/>
              <a:gd name="connsiteY2" fmla="*/ 3462946 h 3462946"/>
              <a:gd name="connsiteX3" fmla="*/ 0 w 10874375"/>
              <a:gd name="connsiteY3" fmla="*/ 3462946 h 3462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4375" h="3462946">
                <a:moveTo>
                  <a:pt x="0" y="0"/>
                </a:moveTo>
                <a:lnTo>
                  <a:pt x="10874375" y="0"/>
                </a:lnTo>
                <a:lnTo>
                  <a:pt x="10874375" y="3462946"/>
                </a:lnTo>
                <a:lnTo>
                  <a:pt x="0" y="34629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38A52D31-DC1A-4850-B6B9-7C861D54DA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97654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AC12B7AA-2214-4A55-99D1-F48E53BEF06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44298" y="1327793"/>
            <a:ext cx="1903405" cy="1903405"/>
          </a:xfrm>
          <a:custGeom>
            <a:avLst/>
            <a:gdLst>
              <a:gd name="connsiteX0" fmla="*/ 800318 w 1600636"/>
              <a:gd name="connsiteY0" fmla="*/ 0 h 1600636"/>
              <a:gd name="connsiteX1" fmla="*/ 1600636 w 1600636"/>
              <a:gd name="connsiteY1" fmla="*/ 800318 h 1600636"/>
              <a:gd name="connsiteX2" fmla="*/ 800318 w 1600636"/>
              <a:gd name="connsiteY2" fmla="*/ 1600636 h 1600636"/>
              <a:gd name="connsiteX3" fmla="*/ 0 w 1600636"/>
              <a:gd name="connsiteY3" fmla="*/ 800318 h 1600636"/>
              <a:gd name="connsiteX4" fmla="*/ 800318 w 1600636"/>
              <a:gd name="connsiteY4" fmla="*/ 0 h 1600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00636" h="1600636">
                <a:moveTo>
                  <a:pt x="800318" y="0"/>
                </a:moveTo>
                <a:cubicBezTo>
                  <a:pt x="1242321" y="0"/>
                  <a:pt x="1600636" y="358315"/>
                  <a:pt x="1600636" y="800318"/>
                </a:cubicBezTo>
                <a:cubicBezTo>
                  <a:pt x="1600636" y="1242321"/>
                  <a:pt x="1242321" y="1600636"/>
                  <a:pt x="800318" y="1600636"/>
                </a:cubicBezTo>
                <a:cubicBezTo>
                  <a:pt x="358315" y="1600636"/>
                  <a:pt x="0" y="1242321"/>
                  <a:pt x="0" y="800318"/>
                </a:cubicBezTo>
                <a:cubicBezTo>
                  <a:pt x="0" y="358315"/>
                  <a:pt x="358315" y="0"/>
                  <a:pt x="80031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D8CD48F9-EC06-42F8-958E-D173F6BD060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40755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>
            <a:extLst>
              <a:ext uri="{FF2B5EF4-FFF2-40B4-BE49-F238E27FC236}">
                <a16:creationId xmlns:a16="http://schemas.microsoft.com/office/drawing/2014/main" id="{31AB73D7-BBF5-47C7-9C94-F55E919428F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34731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DB1A7184-3E5E-4DA9-9C8D-E210FFD0FDF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86725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5CBABD34-201F-406F-A6B8-DCD13354336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38718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8F3F4113-99C2-4B2C-B4E7-415431562D6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2737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文本占位符 8">
            <a:extLst>
              <a:ext uri="{FF2B5EF4-FFF2-40B4-BE49-F238E27FC236}">
                <a16:creationId xmlns:a16="http://schemas.microsoft.com/office/drawing/2014/main" id="{E8EC755B-99EE-48FE-A97C-B008B92C89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09125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FDDA9A8D-9F55-4748-8E81-F0C3F77F952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1218" y="1273462"/>
            <a:ext cx="6811938" cy="2441929"/>
          </a:xfrm>
          <a:custGeom>
            <a:avLst/>
            <a:gdLst>
              <a:gd name="connsiteX0" fmla="*/ 0 w 10828469"/>
              <a:gd name="connsiteY0" fmla="*/ 0 h 2441929"/>
              <a:gd name="connsiteX1" fmla="*/ 10828469 w 10828469"/>
              <a:gd name="connsiteY1" fmla="*/ 0 h 2441929"/>
              <a:gd name="connsiteX2" fmla="*/ 10828469 w 10828469"/>
              <a:gd name="connsiteY2" fmla="*/ 2441929 h 2441929"/>
              <a:gd name="connsiteX3" fmla="*/ 0 w 10828469"/>
              <a:gd name="connsiteY3" fmla="*/ 2441929 h 2441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28469" h="2441929">
                <a:moveTo>
                  <a:pt x="0" y="0"/>
                </a:moveTo>
                <a:lnTo>
                  <a:pt x="10828469" y="0"/>
                </a:lnTo>
                <a:lnTo>
                  <a:pt x="10828469" y="2441929"/>
                </a:lnTo>
                <a:lnTo>
                  <a:pt x="0" y="244192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6F1A6BE2-2BF3-408B-A8A5-5B6CBD9BED0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17588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图片占位符 17">
            <a:extLst>
              <a:ext uri="{FF2B5EF4-FFF2-40B4-BE49-F238E27FC236}">
                <a16:creationId xmlns:a16="http://schemas.microsoft.com/office/drawing/2014/main" id="{1FC2CBEB-EDAB-4435-9AB4-7A88A7F558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2171" y="1526793"/>
            <a:ext cx="6047631" cy="404669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72C01699-D3AE-4994-8867-99EBADA77E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75843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图片占位符 35">
            <a:extLst>
              <a:ext uri="{FF2B5EF4-FFF2-40B4-BE49-F238E27FC236}">
                <a16:creationId xmlns:a16="http://schemas.microsoft.com/office/drawing/2014/main" id="{AF86BA14-A668-4163-97E4-93B67E672B3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0" y="3581831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7" name="图片占位符 36">
            <a:extLst>
              <a:ext uri="{FF2B5EF4-FFF2-40B4-BE49-F238E27FC236}">
                <a16:creationId xmlns:a16="http://schemas.microsoft.com/office/drawing/2014/main" id="{AFCBE452-D00C-4698-82C7-5EF86C9A64A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347200" y="3581831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8" name="图片占位符 37">
            <a:extLst>
              <a:ext uri="{FF2B5EF4-FFF2-40B4-BE49-F238E27FC236}">
                <a16:creationId xmlns:a16="http://schemas.microsoft.com/office/drawing/2014/main" id="{99FFCD16-2E1D-4FB5-B224-D80C04ED235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175500" y="1549833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9" name="图片占位符 38">
            <a:extLst>
              <a:ext uri="{FF2B5EF4-FFF2-40B4-BE49-F238E27FC236}">
                <a16:creationId xmlns:a16="http://schemas.microsoft.com/office/drawing/2014/main" id="{AD3AD903-A18F-4EA3-B50D-1B5B08EFF9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2100" y="1549833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5" name="图片占位符 34">
            <a:extLst>
              <a:ext uri="{FF2B5EF4-FFF2-40B4-BE49-F238E27FC236}">
                <a16:creationId xmlns:a16="http://schemas.microsoft.com/office/drawing/2014/main" id="{FF287988-1EB3-47C7-BFF3-C658554981B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" y="3581831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文本占位符 8">
            <a:extLst>
              <a:ext uri="{FF2B5EF4-FFF2-40B4-BE49-F238E27FC236}">
                <a16:creationId xmlns:a16="http://schemas.microsoft.com/office/drawing/2014/main" id="{C4937F00-32C1-4B54-870E-8A7C96C2E0E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0026426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>
            <a:extLst>
              <a:ext uri="{FF2B5EF4-FFF2-40B4-BE49-F238E27FC236}">
                <a16:creationId xmlns:a16="http://schemas.microsoft.com/office/drawing/2014/main" id="{738AC892-5EB4-4FAC-B91E-F25B60526E3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9744" y="1127592"/>
            <a:ext cx="4553385" cy="5038264"/>
          </a:xfrm>
          <a:custGeom>
            <a:avLst/>
            <a:gdLst>
              <a:gd name="connsiteX0" fmla="*/ 0 w 4553385"/>
              <a:gd name="connsiteY0" fmla="*/ 0 h 5038264"/>
              <a:gd name="connsiteX1" fmla="*/ 4553385 w 4553385"/>
              <a:gd name="connsiteY1" fmla="*/ 0 h 5038264"/>
              <a:gd name="connsiteX2" fmla="*/ 4553385 w 4553385"/>
              <a:gd name="connsiteY2" fmla="*/ 5038264 h 5038264"/>
              <a:gd name="connsiteX3" fmla="*/ 0 w 4553385"/>
              <a:gd name="connsiteY3" fmla="*/ 5038264 h 5038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53385" h="5038264">
                <a:moveTo>
                  <a:pt x="0" y="0"/>
                </a:moveTo>
                <a:lnTo>
                  <a:pt x="4553385" y="0"/>
                </a:lnTo>
                <a:lnTo>
                  <a:pt x="4553385" y="5038264"/>
                </a:lnTo>
                <a:lnTo>
                  <a:pt x="0" y="503826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A122ABF3-2C14-4777-8ADD-809BB8252E2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791930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30BA1994-9FD0-4598-993C-F383525DF17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3569" y="1151227"/>
            <a:ext cx="2397593" cy="1708088"/>
          </a:xfrm>
          <a:custGeom>
            <a:avLst/>
            <a:gdLst>
              <a:gd name="connsiteX0" fmla="*/ 0 w 2397593"/>
              <a:gd name="connsiteY0" fmla="*/ 0 h 1497361"/>
              <a:gd name="connsiteX1" fmla="*/ 2397593 w 2397593"/>
              <a:gd name="connsiteY1" fmla="*/ 0 h 1497361"/>
              <a:gd name="connsiteX2" fmla="*/ 2397593 w 2397593"/>
              <a:gd name="connsiteY2" fmla="*/ 1497361 h 1497361"/>
              <a:gd name="connsiteX3" fmla="*/ 0 w 2397593"/>
              <a:gd name="connsiteY3" fmla="*/ 1497361 h 1497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97593" h="1497361">
                <a:moveTo>
                  <a:pt x="0" y="0"/>
                </a:moveTo>
                <a:lnTo>
                  <a:pt x="2397593" y="0"/>
                </a:lnTo>
                <a:lnTo>
                  <a:pt x="2397593" y="1497361"/>
                </a:lnTo>
                <a:lnTo>
                  <a:pt x="0" y="149736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A243AC7A-128E-40C6-80F2-58F177574FE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9839" y="1151227"/>
            <a:ext cx="2418113" cy="3173178"/>
          </a:xfrm>
          <a:custGeom>
            <a:avLst/>
            <a:gdLst>
              <a:gd name="connsiteX0" fmla="*/ 0 w 2418113"/>
              <a:gd name="connsiteY0" fmla="*/ 0 h 3063575"/>
              <a:gd name="connsiteX1" fmla="*/ 2418113 w 2418113"/>
              <a:gd name="connsiteY1" fmla="*/ 0 h 3063575"/>
              <a:gd name="connsiteX2" fmla="*/ 2418113 w 2418113"/>
              <a:gd name="connsiteY2" fmla="*/ 3063575 h 3063575"/>
              <a:gd name="connsiteX3" fmla="*/ 0 w 2418113"/>
              <a:gd name="connsiteY3" fmla="*/ 3063575 h 3063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8113" h="3063575">
                <a:moveTo>
                  <a:pt x="0" y="0"/>
                </a:moveTo>
                <a:lnTo>
                  <a:pt x="2418113" y="0"/>
                </a:lnTo>
                <a:lnTo>
                  <a:pt x="2418113" y="3063575"/>
                </a:lnTo>
                <a:lnTo>
                  <a:pt x="0" y="30635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5C18887E-9950-443B-B41B-D5C1CE8E306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7883" y="4572000"/>
            <a:ext cx="2410673" cy="1579425"/>
          </a:xfrm>
          <a:custGeom>
            <a:avLst/>
            <a:gdLst>
              <a:gd name="connsiteX0" fmla="*/ 0 w 2410673"/>
              <a:gd name="connsiteY0" fmla="*/ 0 h 1517855"/>
              <a:gd name="connsiteX1" fmla="*/ 2410673 w 2410673"/>
              <a:gd name="connsiteY1" fmla="*/ 0 h 1517855"/>
              <a:gd name="connsiteX2" fmla="*/ 2410673 w 2410673"/>
              <a:gd name="connsiteY2" fmla="*/ 1517855 h 1517855"/>
              <a:gd name="connsiteX3" fmla="*/ 0 w 2410673"/>
              <a:gd name="connsiteY3" fmla="*/ 1517855 h 1517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0673" h="1517855">
                <a:moveTo>
                  <a:pt x="0" y="0"/>
                </a:moveTo>
                <a:lnTo>
                  <a:pt x="2410673" y="0"/>
                </a:lnTo>
                <a:lnTo>
                  <a:pt x="2410673" y="1517855"/>
                </a:lnTo>
                <a:lnTo>
                  <a:pt x="0" y="151785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C8009579-A8CE-4C81-AFF9-1ADC5BA76EF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13569" y="3097382"/>
            <a:ext cx="2397594" cy="3063574"/>
          </a:xfrm>
          <a:custGeom>
            <a:avLst/>
            <a:gdLst>
              <a:gd name="connsiteX0" fmla="*/ 0 w 2418113"/>
              <a:gd name="connsiteY0" fmla="*/ 0 h 3063574"/>
              <a:gd name="connsiteX1" fmla="*/ 2418113 w 2418113"/>
              <a:gd name="connsiteY1" fmla="*/ 0 h 3063574"/>
              <a:gd name="connsiteX2" fmla="*/ 2418113 w 2418113"/>
              <a:gd name="connsiteY2" fmla="*/ 3063574 h 3063574"/>
              <a:gd name="connsiteX3" fmla="*/ 0 w 2418113"/>
              <a:gd name="connsiteY3" fmla="*/ 3063574 h 3063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8113" h="3063574">
                <a:moveTo>
                  <a:pt x="0" y="0"/>
                </a:moveTo>
                <a:lnTo>
                  <a:pt x="2418113" y="0"/>
                </a:lnTo>
                <a:lnTo>
                  <a:pt x="2418113" y="3063574"/>
                </a:lnTo>
                <a:lnTo>
                  <a:pt x="0" y="306357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8DC6CE9F-5819-45A4-B129-EF00D4BEA46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8449458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CBF55135-F3FE-43A9-880C-41C28844D07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03032" y="1373012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952C28CE-F3C1-47E8-9814-420EC675C4D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572720" y="1373012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C240CBC0-D98A-40FF-B350-0B07BAFA76F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33345" y="3967728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AC3879F5-9307-4601-8CAF-ED45C521B2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03032" y="3967728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01D18F73-B180-4B79-A156-E44DA92E1A3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572720" y="3967728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1368126C-7705-47FA-9690-D40FAD5BDB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3345" y="1373012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6809C149-15A7-446C-AC28-484B54014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3219265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EA43E421-96FE-4A6C-B0E8-FDA864D639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7657" y="926059"/>
            <a:ext cx="10900229" cy="4670056"/>
          </a:xfrm>
          <a:custGeom>
            <a:avLst/>
            <a:gdLst>
              <a:gd name="connsiteX0" fmla="*/ 0 w 10900229"/>
              <a:gd name="connsiteY0" fmla="*/ 0 h 4670056"/>
              <a:gd name="connsiteX1" fmla="*/ 10900229 w 10900229"/>
              <a:gd name="connsiteY1" fmla="*/ 0 h 4670056"/>
              <a:gd name="connsiteX2" fmla="*/ 10900229 w 10900229"/>
              <a:gd name="connsiteY2" fmla="*/ 4670056 h 4670056"/>
              <a:gd name="connsiteX3" fmla="*/ 0 w 10900229"/>
              <a:gd name="connsiteY3" fmla="*/ 4670056 h 4670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00229" h="4670056">
                <a:moveTo>
                  <a:pt x="0" y="0"/>
                </a:moveTo>
                <a:lnTo>
                  <a:pt x="10900229" y="0"/>
                </a:lnTo>
                <a:lnTo>
                  <a:pt x="10900229" y="4670056"/>
                </a:lnTo>
                <a:lnTo>
                  <a:pt x="0" y="467005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9E9C5B92-F66E-4BE5-BD5F-1F62BA01CE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0089034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片占位符 18">
            <a:extLst>
              <a:ext uri="{FF2B5EF4-FFF2-40B4-BE49-F238E27FC236}">
                <a16:creationId xmlns:a16="http://schemas.microsoft.com/office/drawing/2014/main" id="{37840169-8630-4E18-85B3-54AB733FC75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54243" y="2437107"/>
            <a:ext cx="4141657" cy="2368446"/>
          </a:xfrm>
          <a:custGeom>
            <a:avLst/>
            <a:gdLst>
              <a:gd name="connsiteX0" fmla="*/ 0 w 3703496"/>
              <a:gd name="connsiteY0" fmla="*/ 0 h 2368446"/>
              <a:gd name="connsiteX1" fmla="*/ 3703496 w 3703496"/>
              <a:gd name="connsiteY1" fmla="*/ 0 h 2368446"/>
              <a:gd name="connsiteX2" fmla="*/ 3703496 w 3703496"/>
              <a:gd name="connsiteY2" fmla="*/ 2368446 h 2368446"/>
              <a:gd name="connsiteX3" fmla="*/ 0 w 3703496"/>
              <a:gd name="connsiteY3" fmla="*/ 2368446 h 2368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3496" h="2368446">
                <a:moveTo>
                  <a:pt x="0" y="0"/>
                </a:moveTo>
                <a:lnTo>
                  <a:pt x="3703496" y="0"/>
                </a:lnTo>
                <a:lnTo>
                  <a:pt x="3703496" y="2368446"/>
                </a:lnTo>
                <a:lnTo>
                  <a:pt x="0" y="23684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C0456126-B96D-43F7-B747-2EEBE1ED99D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485632" y="1686925"/>
            <a:ext cx="5724510" cy="3821111"/>
          </a:xfrm>
          <a:custGeom>
            <a:avLst/>
            <a:gdLst>
              <a:gd name="connsiteX0" fmla="*/ 0 w 5724510"/>
              <a:gd name="connsiteY0" fmla="*/ 0 h 3821111"/>
              <a:gd name="connsiteX1" fmla="*/ 5724510 w 5724510"/>
              <a:gd name="connsiteY1" fmla="*/ 0 h 3821111"/>
              <a:gd name="connsiteX2" fmla="*/ 5724510 w 5724510"/>
              <a:gd name="connsiteY2" fmla="*/ 3821111 h 3821111"/>
              <a:gd name="connsiteX3" fmla="*/ 0 w 5724510"/>
              <a:gd name="connsiteY3" fmla="*/ 3821111 h 3821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4510" h="3821111">
                <a:moveTo>
                  <a:pt x="0" y="0"/>
                </a:moveTo>
                <a:lnTo>
                  <a:pt x="5724510" y="0"/>
                </a:lnTo>
                <a:lnTo>
                  <a:pt x="5724510" y="3821111"/>
                </a:lnTo>
                <a:lnTo>
                  <a:pt x="0" y="38211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B28E3745-5168-475E-B2FF-BADC7116559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86872111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>
            <a:extLst>
              <a:ext uri="{FF2B5EF4-FFF2-40B4-BE49-F238E27FC236}">
                <a16:creationId xmlns:a16="http://schemas.microsoft.com/office/drawing/2014/main" id="{D2F4DFC4-0B79-4B5F-A50F-B30B7BAC83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47730" y="3703459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21174653-58F5-41BE-B26E-99686010E93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01725" y="1173056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AD461EAC-39C4-41EE-B203-B319E6CF4EF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15580" y="3703459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C74495D2-A9BF-44E2-847C-FC8B7BCAE67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47730" y="1173056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85839179-CF97-4F88-99B3-12AB2C8203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070726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片占位符 18">
            <a:extLst>
              <a:ext uri="{FF2B5EF4-FFF2-40B4-BE49-F238E27FC236}">
                <a16:creationId xmlns:a16="http://schemas.microsoft.com/office/drawing/2014/main" id="{7EF8A66E-282A-42E2-923C-DD9CC4EDADC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460264" y="4589475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237C12AB-A57A-4644-8CE5-BAC3735692D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13537" y="4589475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864B2AF5-0A4C-483D-9767-3D2AA7244CD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06991" y="1078558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E84F676B-9DE4-40C4-A5A9-D345A864225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06991" y="4589475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11A76B7D-E670-4157-BDB5-573AFFAE5E5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460264" y="1078558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8" name="图片占位符 17">
            <a:extLst>
              <a:ext uri="{FF2B5EF4-FFF2-40B4-BE49-F238E27FC236}">
                <a16:creationId xmlns:a16="http://schemas.microsoft.com/office/drawing/2014/main" id="{E0F94BD9-AF4B-4F6E-BEE4-1E5A658C7BC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13537" y="1078558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07231055-1163-4E91-8C8F-61A2F0E4504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06991" y="2834016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7">
            <a:extLst>
              <a:ext uri="{FF2B5EF4-FFF2-40B4-BE49-F238E27FC236}">
                <a16:creationId xmlns:a16="http://schemas.microsoft.com/office/drawing/2014/main" id="{F5C374D9-4641-49AE-AAB4-8BF65E761CB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113537" y="2834016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文本占位符 8">
            <a:extLst>
              <a:ext uri="{FF2B5EF4-FFF2-40B4-BE49-F238E27FC236}">
                <a16:creationId xmlns:a16="http://schemas.microsoft.com/office/drawing/2014/main" id="{491487CC-BE54-4CEC-B616-487824A224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347693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>
            <a:extLst>
              <a:ext uri="{FF2B5EF4-FFF2-40B4-BE49-F238E27FC236}">
                <a16:creationId xmlns:a16="http://schemas.microsoft.com/office/drawing/2014/main" id="{A777B6E7-BBD7-4D46-86F9-A1320EA16A1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42154" y="2487065"/>
            <a:ext cx="3867489" cy="2443108"/>
          </a:xfrm>
          <a:custGeom>
            <a:avLst/>
            <a:gdLst>
              <a:gd name="connsiteX0" fmla="*/ 0 w 3867489"/>
              <a:gd name="connsiteY0" fmla="*/ 0 h 2443108"/>
              <a:gd name="connsiteX1" fmla="*/ 3867489 w 3867489"/>
              <a:gd name="connsiteY1" fmla="*/ 0 h 2443108"/>
              <a:gd name="connsiteX2" fmla="*/ 3867489 w 3867489"/>
              <a:gd name="connsiteY2" fmla="*/ 2443108 h 2443108"/>
              <a:gd name="connsiteX3" fmla="*/ 0 w 3867489"/>
              <a:gd name="connsiteY3" fmla="*/ 2443108 h 2443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489" h="2443108">
                <a:moveTo>
                  <a:pt x="0" y="0"/>
                </a:moveTo>
                <a:lnTo>
                  <a:pt x="3867489" y="0"/>
                </a:lnTo>
                <a:lnTo>
                  <a:pt x="3867489" y="2443108"/>
                </a:lnTo>
                <a:lnTo>
                  <a:pt x="0" y="24431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BBE8B4CF-5EE7-4862-AAA2-2239CF4D84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99109" y="3568026"/>
            <a:ext cx="915572" cy="1619376"/>
          </a:xfrm>
          <a:custGeom>
            <a:avLst/>
            <a:gdLst>
              <a:gd name="connsiteX0" fmla="*/ 0 w 915572"/>
              <a:gd name="connsiteY0" fmla="*/ 0 h 1619376"/>
              <a:gd name="connsiteX1" fmla="*/ 915572 w 915572"/>
              <a:gd name="connsiteY1" fmla="*/ 0 h 1619376"/>
              <a:gd name="connsiteX2" fmla="*/ 915572 w 915572"/>
              <a:gd name="connsiteY2" fmla="*/ 1619376 h 1619376"/>
              <a:gd name="connsiteX3" fmla="*/ 0 w 915572"/>
              <a:gd name="connsiteY3" fmla="*/ 1619376 h 161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5572" h="1619376">
                <a:moveTo>
                  <a:pt x="0" y="0"/>
                </a:moveTo>
                <a:lnTo>
                  <a:pt x="915572" y="0"/>
                </a:lnTo>
                <a:lnTo>
                  <a:pt x="915572" y="1619376"/>
                </a:lnTo>
                <a:lnTo>
                  <a:pt x="0" y="161937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CBB055EB-8EF7-41EF-8B7A-FFAD59DDEDA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4023" y="3943899"/>
            <a:ext cx="1876507" cy="1397416"/>
          </a:xfrm>
          <a:custGeom>
            <a:avLst/>
            <a:gdLst>
              <a:gd name="connsiteX0" fmla="*/ 0 w 1876507"/>
              <a:gd name="connsiteY0" fmla="*/ 0 h 1397416"/>
              <a:gd name="connsiteX1" fmla="*/ 1876507 w 1876507"/>
              <a:gd name="connsiteY1" fmla="*/ 0 h 1397416"/>
              <a:gd name="connsiteX2" fmla="*/ 1876507 w 1876507"/>
              <a:gd name="connsiteY2" fmla="*/ 1397416 h 1397416"/>
              <a:gd name="connsiteX3" fmla="*/ 0 w 1876507"/>
              <a:gd name="connsiteY3" fmla="*/ 1397416 h 1397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6507" h="1397416">
                <a:moveTo>
                  <a:pt x="0" y="0"/>
                </a:moveTo>
                <a:lnTo>
                  <a:pt x="1876507" y="0"/>
                </a:lnTo>
                <a:lnTo>
                  <a:pt x="1876507" y="1397416"/>
                </a:lnTo>
                <a:lnTo>
                  <a:pt x="0" y="139741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4A611B39-EF1A-4C79-A7CC-FA8CBB6DA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7626263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>
            <a:extLst>
              <a:ext uri="{FF2B5EF4-FFF2-40B4-BE49-F238E27FC236}">
                <a16:creationId xmlns:a16="http://schemas.microsoft.com/office/drawing/2014/main" id="{BD795A62-0614-4413-903F-D66950A9E6D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63097" y="2641600"/>
            <a:ext cx="3947091" cy="2279650"/>
          </a:xfrm>
          <a:custGeom>
            <a:avLst/>
            <a:gdLst>
              <a:gd name="connsiteX0" fmla="*/ 0 w 3867489"/>
              <a:gd name="connsiteY0" fmla="*/ 0 h 2443108"/>
              <a:gd name="connsiteX1" fmla="*/ 3867489 w 3867489"/>
              <a:gd name="connsiteY1" fmla="*/ 0 h 2443108"/>
              <a:gd name="connsiteX2" fmla="*/ 3867489 w 3867489"/>
              <a:gd name="connsiteY2" fmla="*/ 2443108 h 2443108"/>
              <a:gd name="connsiteX3" fmla="*/ 0 w 3867489"/>
              <a:gd name="connsiteY3" fmla="*/ 2443108 h 2443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489" h="2443108">
                <a:moveTo>
                  <a:pt x="0" y="0"/>
                </a:moveTo>
                <a:lnTo>
                  <a:pt x="3867489" y="0"/>
                </a:lnTo>
                <a:lnTo>
                  <a:pt x="3867489" y="2443108"/>
                </a:lnTo>
                <a:lnTo>
                  <a:pt x="0" y="24431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图片占位符 5">
            <a:extLst>
              <a:ext uri="{FF2B5EF4-FFF2-40B4-BE49-F238E27FC236}">
                <a16:creationId xmlns:a16="http://schemas.microsoft.com/office/drawing/2014/main" id="{165339E5-AC40-479D-9B5D-BAECD54EDC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1361" y="4290054"/>
            <a:ext cx="1900089" cy="1424946"/>
          </a:xfrm>
          <a:custGeom>
            <a:avLst/>
            <a:gdLst>
              <a:gd name="connsiteX0" fmla="*/ 0 w 1876507"/>
              <a:gd name="connsiteY0" fmla="*/ 0 h 1397416"/>
              <a:gd name="connsiteX1" fmla="*/ 1876507 w 1876507"/>
              <a:gd name="connsiteY1" fmla="*/ 0 h 1397416"/>
              <a:gd name="connsiteX2" fmla="*/ 1876507 w 1876507"/>
              <a:gd name="connsiteY2" fmla="*/ 1397416 h 1397416"/>
              <a:gd name="connsiteX3" fmla="*/ 0 w 1876507"/>
              <a:gd name="connsiteY3" fmla="*/ 1397416 h 1397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6507" h="1397416">
                <a:moveTo>
                  <a:pt x="0" y="0"/>
                </a:moveTo>
                <a:lnTo>
                  <a:pt x="1876507" y="0"/>
                </a:lnTo>
                <a:lnTo>
                  <a:pt x="1876507" y="1397416"/>
                </a:lnTo>
                <a:lnTo>
                  <a:pt x="0" y="139741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5B60EDF3-05A8-4152-B8B1-E4A0E314B05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707481" y="3862286"/>
            <a:ext cx="915572" cy="1619376"/>
          </a:xfrm>
          <a:custGeom>
            <a:avLst/>
            <a:gdLst>
              <a:gd name="connsiteX0" fmla="*/ 0 w 915572"/>
              <a:gd name="connsiteY0" fmla="*/ 0 h 1619376"/>
              <a:gd name="connsiteX1" fmla="*/ 915572 w 915572"/>
              <a:gd name="connsiteY1" fmla="*/ 0 h 1619376"/>
              <a:gd name="connsiteX2" fmla="*/ 915572 w 915572"/>
              <a:gd name="connsiteY2" fmla="*/ 1619376 h 1619376"/>
              <a:gd name="connsiteX3" fmla="*/ 0 w 915572"/>
              <a:gd name="connsiteY3" fmla="*/ 1619376 h 161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5572" h="1619376">
                <a:moveTo>
                  <a:pt x="0" y="0"/>
                </a:moveTo>
                <a:lnTo>
                  <a:pt x="915572" y="0"/>
                </a:lnTo>
                <a:lnTo>
                  <a:pt x="915572" y="1619376"/>
                </a:lnTo>
                <a:lnTo>
                  <a:pt x="0" y="161937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文本占位符 8">
            <a:extLst>
              <a:ext uri="{FF2B5EF4-FFF2-40B4-BE49-F238E27FC236}">
                <a16:creationId xmlns:a16="http://schemas.microsoft.com/office/drawing/2014/main" id="{725DB043-6998-4E90-A070-D29A58E189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302602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3651912D-2025-4822-88B1-EFC534F9FA8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" y="1901825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10">
            <a:extLst>
              <a:ext uri="{FF2B5EF4-FFF2-40B4-BE49-F238E27FC236}">
                <a16:creationId xmlns:a16="http://schemas.microsoft.com/office/drawing/2014/main" id="{AF5909B3-3CEC-4455-B3EA-28315CF6E83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41069" y="1901825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3" name="图片占位符 10">
            <a:extLst>
              <a:ext uri="{FF2B5EF4-FFF2-40B4-BE49-F238E27FC236}">
                <a16:creationId xmlns:a16="http://schemas.microsoft.com/office/drawing/2014/main" id="{F60E7791-701E-4026-ADAE-10BAB481B5A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0400" y="3915696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图片占位符 10">
            <a:extLst>
              <a:ext uri="{FF2B5EF4-FFF2-40B4-BE49-F238E27FC236}">
                <a16:creationId xmlns:a16="http://schemas.microsoft.com/office/drawing/2014/main" id="{0C374A87-BF59-4EDB-A0CE-4C01B240E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41069" y="3915696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A35ECD56-59E5-47A8-B5AA-87A4EEF8A8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1219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612C93A3-F02A-4B6F-9AC7-D66E402655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734988" y="3873705"/>
            <a:ext cx="2713564" cy="1597935"/>
          </a:xfrm>
          <a:custGeom>
            <a:avLst/>
            <a:gdLst>
              <a:gd name="connsiteX0" fmla="*/ 0 w 2713564"/>
              <a:gd name="connsiteY0" fmla="*/ 0 h 1597935"/>
              <a:gd name="connsiteX1" fmla="*/ 2713564 w 2713564"/>
              <a:gd name="connsiteY1" fmla="*/ 0 h 1597935"/>
              <a:gd name="connsiteX2" fmla="*/ 2713564 w 2713564"/>
              <a:gd name="connsiteY2" fmla="*/ 1597935 h 1597935"/>
              <a:gd name="connsiteX3" fmla="*/ 0 w 2713564"/>
              <a:gd name="connsiteY3" fmla="*/ 1597935 h 1597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3564" h="1597935">
                <a:moveTo>
                  <a:pt x="0" y="0"/>
                </a:moveTo>
                <a:lnTo>
                  <a:pt x="2713564" y="0"/>
                </a:lnTo>
                <a:lnTo>
                  <a:pt x="2713564" y="1597935"/>
                </a:lnTo>
                <a:lnTo>
                  <a:pt x="0" y="159793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C01F6FAC-74F2-4BEE-B82C-603FA7F5DA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8167050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CA9CA87F-68A6-4B30-BC53-CD74E2F9F0E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36006" y="3134995"/>
            <a:ext cx="3339734" cy="1876612"/>
          </a:xfrm>
          <a:custGeom>
            <a:avLst/>
            <a:gdLst>
              <a:gd name="connsiteX0" fmla="*/ 0 w 3339734"/>
              <a:gd name="connsiteY0" fmla="*/ 0 h 1876612"/>
              <a:gd name="connsiteX1" fmla="*/ 3339734 w 3339734"/>
              <a:gd name="connsiteY1" fmla="*/ 0 h 1876612"/>
              <a:gd name="connsiteX2" fmla="*/ 3339734 w 3339734"/>
              <a:gd name="connsiteY2" fmla="*/ 1876612 h 1876612"/>
              <a:gd name="connsiteX3" fmla="*/ 0 w 3339734"/>
              <a:gd name="connsiteY3" fmla="*/ 1876612 h 187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39734" h="1876612">
                <a:moveTo>
                  <a:pt x="0" y="0"/>
                </a:moveTo>
                <a:lnTo>
                  <a:pt x="3339734" y="0"/>
                </a:lnTo>
                <a:lnTo>
                  <a:pt x="3339734" y="1876612"/>
                </a:lnTo>
                <a:lnTo>
                  <a:pt x="0" y="187661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E9D9C2BD-B186-482C-A59D-ED78FA613C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64588" y="5517557"/>
            <a:ext cx="220846" cy="274631"/>
          </a:xfrm>
          <a:custGeom>
            <a:avLst/>
            <a:gdLst>
              <a:gd name="connsiteX0" fmla="*/ 0 w 220846"/>
              <a:gd name="connsiteY0" fmla="*/ 0 h 274631"/>
              <a:gd name="connsiteX1" fmla="*/ 220846 w 220846"/>
              <a:gd name="connsiteY1" fmla="*/ 0 h 274631"/>
              <a:gd name="connsiteX2" fmla="*/ 220846 w 220846"/>
              <a:gd name="connsiteY2" fmla="*/ 274631 h 274631"/>
              <a:gd name="connsiteX3" fmla="*/ 0 w 220846"/>
              <a:gd name="connsiteY3" fmla="*/ 274631 h 274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846" h="274631">
                <a:moveTo>
                  <a:pt x="0" y="0"/>
                </a:moveTo>
                <a:lnTo>
                  <a:pt x="220846" y="0"/>
                </a:lnTo>
                <a:lnTo>
                  <a:pt x="220846" y="274631"/>
                </a:lnTo>
                <a:lnTo>
                  <a:pt x="0" y="27463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F5CF74AE-3601-442F-A22B-79CC69965CF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495376" y="4934790"/>
            <a:ext cx="506818" cy="893045"/>
          </a:xfrm>
          <a:custGeom>
            <a:avLst/>
            <a:gdLst>
              <a:gd name="connsiteX0" fmla="*/ 0 w 506818"/>
              <a:gd name="connsiteY0" fmla="*/ 0 h 893045"/>
              <a:gd name="connsiteX1" fmla="*/ 506818 w 506818"/>
              <a:gd name="connsiteY1" fmla="*/ 0 h 893045"/>
              <a:gd name="connsiteX2" fmla="*/ 506818 w 506818"/>
              <a:gd name="connsiteY2" fmla="*/ 893045 h 893045"/>
              <a:gd name="connsiteX3" fmla="*/ 0 w 506818"/>
              <a:gd name="connsiteY3" fmla="*/ 893045 h 893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6818" h="893045">
                <a:moveTo>
                  <a:pt x="0" y="0"/>
                </a:moveTo>
                <a:lnTo>
                  <a:pt x="506818" y="0"/>
                </a:lnTo>
                <a:lnTo>
                  <a:pt x="506818" y="893045"/>
                </a:lnTo>
                <a:lnTo>
                  <a:pt x="0" y="89304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6E4B6249-864B-4E69-8AB9-02E8189F8C1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47394" y="4339593"/>
            <a:ext cx="1087644" cy="1452596"/>
          </a:xfrm>
          <a:custGeom>
            <a:avLst/>
            <a:gdLst>
              <a:gd name="connsiteX0" fmla="*/ 0 w 1087644"/>
              <a:gd name="connsiteY0" fmla="*/ 0 h 1452596"/>
              <a:gd name="connsiteX1" fmla="*/ 1087644 w 1087644"/>
              <a:gd name="connsiteY1" fmla="*/ 0 h 1452596"/>
              <a:gd name="connsiteX2" fmla="*/ 1087644 w 1087644"/>
              <a:gd name="connsiteY2" fmla="*/ 1452596 h 1452596"/>
              <a:gd name="connsiteX3" fmla="*/ 0 w 1087644"/>
              <a:gd name="connsiteY3" fmla="*/ 1452596 h 1452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644" h="1452596">
                <a:moveTo>
                  <a:pt x="0" y="0"/>
                </a:moveTo>
                <a:lnTo>
                  <a:pt x="1087644" y="0"/>
                </a:lnTo>
                <a:lnTo>
                  <a:pt x="1087644" y="1452596"/>
                </a:lnTo>
                <a:lnTo>
                  <a:pt x="0" y="145259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DE932A05-862A-442D-957A-D3E71200C7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696096" y="4426890"/>
            <a:ext cx="2127445" cy="1351064"/>
          </a:xfrm>
          <a:custGeom>
            <a:avLst/>
            <a:gdLst>
              <a:gd name="connsiteX0" fmla="*/ 0 w 2127445"/>
              <a:gd name="connsiteY0" fmla="*/ 0 h 1351064"/>
              <a:gd name="connsiteX1" fmla="*/ 2127445 w 2127445"/>
              <a:gd name="connsiteY1" fmla="*/ 0 h 1351064"/>
              <a:gd name="connsiteX2" fmla="*/ 2127445 w 2127445"/>
              <a:gd name="connsiteY2" fmla="*/ 1351064 h 1351064"/>
              <a:gd name="connsiteX3" fmla="*/ 0 w 2127445"/>
              <a:gd name="connsiteY3" fmla="*/ 1351064 h 1351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7445" h="1351064">
                <a:moveTo>
                  <a:pt x="0" y="0"/>
                </a:moveTo>
                <a:lnTo>
                  <a:pt x="2127445" y="0"/>
                </a:lnTo>
                <a:lnTo>
                  <a:pt x="2127445" y="1351064"/>
                </a:lnTo>
                <a:lnTo>
                  <a:pt x="0" y="135106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A855D4D3-6BA4-4977-91F7-96141DA277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85786832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>
            <a:extLst>
              <a:ext uri="{FF2B5EF4-FFF2-40B4-BE49-F238E27FC236}">
                <a16:creationId xmlns:a16="http://schemas.microsoft.com/office/drawing/2014/main" id="{4EC8BE4E-C12C-4ACC-B1E2-67AC132FDC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1600" y="1383505"/>
            <a:ext cx="3206754" cy="4641634"/>
          </a:xfrm>
          <a:custGeom>
            <a:avLst/>
            <a:gdLst>
              <a:gd name="connsiteX0" fmla="*/ 0 w 3206754"/>
              <a:gd name="connsiteY0" fmla="*/ 0 h 4641634"/>
              <a:gd name="connsiteX1" fmla="*/ 3206754 w 3206754"/>
              <a:gd name="connsiteY1" fmla="*/ 0 h 4641634"/>
              <a:gd name="connsiteX2" fmla="*/ 3206754 w 3206754"/>
              <a:gd name="connsiteY2" fmla="*/ 4641634 h 4641634"/>
              <a:gd name="connsiteX3" fmla="*/ 0 w 3206754"/>
              <a:gd name="connsiteY3" fmla="*/ 4641634 h 4641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6754" h="4641634">
                <a:moveTo>
                  <a:pt x="0" y="0"/>
                </a:moveTo>
                <a:lnTo>
                  <a:pt x="3206754" y="0"/>
                </a:lnTo>
                <a:lnTo>
                  <a:pt x="3206754" y="4641634"/>
                </a:lnTo>
                <a:lnTo>
                  <a:pt x="0" y="464163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23BD79B1-D11E-4A62-9090-6885F6D4ABB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10316091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图片占位符 24">
            <a:extLst>
              <a:ext uri="{FF2B5EF4-FFF2-40B4-BE49-F238E27FC236}">
                <a16:creationId xmlns:a16="http://schemas.microsoft.com/office/drawing/2014/main" id="{FC2DE7EE-AD7A-4021-AB07-3CC905A5F7D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291965" y="1736725"/>
            <a:ext cx="1372840" cy="1372112"/>
          </a:xfrm>
          <a:custGeom>
            <a:avLst/>
            <a:gdLst>
              <a:gd name="connsiteX0" fmla="*/ 679198 w 1372840"/>
              <a:gd name="connsiteY0" fmla="*/ 0 h 1372112"/>
              <a:gd name="connsiteX1" fmla="*/ 693642 w 1372840"/>
              <a:gd name="connsiteY1" fmla="*/ 0 h 1372112"/>
              <a:gd name="connsiteX2" fmla="*/ 824758 w 1372840"/>
              <a:gd name="connsiteY2" fmla="*/ 13218 h 1372112"/>
              <a:gd name="connsiteX3" fmla="*/ 1372840 w 1372840"/>
              <a:gd name="connsiteY3" fmla="*/ 685692 h 1372112"/>
              <a:gd name="connsiteX4" fmla="*/ 686420 w 1372840"/>
              <a:gd name="connsiteY4" fmla="*/ 1372112 h 1372112"/>
              <a:gd name="connsiteX5" fmla="*/ 0 w 1372840"/>
              <a:gd name="connsiteY5" fmla="*/ 685692 h 1372112"/>
              <a:gd name="connsiteX6" fmla="*/ 548083 w 1372840"/>
              <a:gd name="connsiteY6" fmla="*/ 13218 h 137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2840" h="1372112">
                <a:moveTo>
                  <a:pt x="679198" y="0"/>
                </a:moveTo>
                <a:lnTo>
                  <a:pt x="693642" y="0"/>
                </a:lnTo>
                <a:lnTo>
                  <a:pt x="824758" y="13218"/>
                </a:lnTo>
                <a:cubicBezTo>
                  <a:pt x="1137548" y="77224"/>
                  <a:pt x="1372840" y="353980"/>
                  <a:pt x="1372840" y="685692"/>
                </a:cubicBezTo>
                <a:cubicBezTo>
                  <a:pt x="1372840" y="1064791"/>
                  <a:pt x="1065519" y="1372112"/>
                  <a:pt x="686420" y="1372112"/>
                </a:cubicBezTo>
                <a:cubicBezTo>
                  <a:pt x="307321" y="1372112"/>
                  <a:pt x="0" y="1064791"/>
                  <a:pt x="0" y="685692"/>
                </a:cubicBezTo>
                <a:cubicBezTo>
                  <a:pt x="0" y="353980"/>
                  <a:pt x="235293" y="77224"/>
                  <a:pt x="548083" y="1321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6" name="图片占位符 25">
            <a:extLst>
              <a:ext uri="{FF2B5EF4-FFF2-40B4-BE49-F238E27FC236}">
                <a16:creationId xmlns:a16="http://schemas.microsoft.com/office/drawing/2014/main" id="{0035AF9E-0DB6-4EA2-A71B-6C945FDD41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85679" y="1512096"/>
            <a:ext cx="1820642" cy="1820642"/>
          </a:xfrm>
          <a:custGeom>
            <a:avLst/>
            <a:gdLst>
              <a:gd name="connsiteX0" fmla="*/ 910321 w 1820642"/>
              <a:gd name="connsiteY0" fmla="*/ 0 h 1820642"/>
              <a:gd name="connsiteX1" fmla="*/ 1820642 w 1820642"/>
              <a:gd name="connsiteY1" fmla="*/ 910321 h 1820642"/>
              <a:gd name="connsiteX2" fmla="*/ 910321 w 1820642"/>
              <a:gd name="connsiteY2" fmla="*/ 1820642 h 1820642"/>
              <a:gd name="connsiteX3" fmla="*/ 0 w 1820642"/>
              <a:gd name="connsiteY3" fmla="*/ 910321 h 1820642"/>
              <a:gd name="connsiteX4" fmla="*/ 910321 w 1820642"/>
              <a:gd name="connsiteY4" fmla="*/ 0 h 1820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0642" h="1820642">
                <a:moveTo>
                  <a:pt x="910321" y="0"/>
                </a:moveTo>
                <a:cubicBezTo>
                  <a:pt x="1413077" y="0"/>
                  <a:pt x="1820642" y="407565"/>
                  <a:pt x="1820642" y="910321"/>
                </a:cubicBezTo>
                <a:cubicBezTo>
                  <a:pt x="1820642" y="1413077"/>
                  <a:pt x="1413077" y="1820642"/>
                  <a:pt x="910321" y="1820642"/>
                </a:cubicBezTo>
                <a:cubicBezTo>
                  <a:pt x="407565" y="1820642"/>
                  <a:pt x="0" y="1413077"/>
                  <a:pt x="0" y="910321"/>
                </a:cubicBezTo>
                <a:cubicBezTo>
                  <a:pt x="0" y="407565"/>
                  <a:pt x="407565" y="0"/>
                  <a:pt x="91032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图片占位符 26">
            <a:extLst>
              <a:ext uri="{FF2B5EF4-FFF2-40B4-BE49-F238E27FC236}">
                <a16:creationId xmlns:a16="http://schemas.microsoft.com/office/drawing/2014/main" id="{7BCB865E-BBB6-44D2-AF58-89587E41424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27196" y="1735997"/>
            <a:ext cx="1372840" cy="1372840"/>
          </a:xfrm>
          <a:custGeom>
            <a:avLst/>
            <a:gdLst>
              <a:gd name="connsiteX0" fmla="*/ 686420 w 1372840"/>
              <a:gd name="connsiteY0" fmla="*/ 0 h 1372840"/>
              <a:gd name="connsiteX1" fmla="*/ 1372840 w 1372840"/>
              <a:gd name="connsiteY1" fmla="*/ 686420 h 1372840"/>
              <a:gd name="connsiteX2" fmla="*/ 686420 w 1372840"/>
              <a:gd name="connsiteY2" fmla="*/ 1372840 h 1372840"/>
              <a:gd name="connsiteX3" fmla="*/ 0 w 1372840"/>
              <a:gd name="connsiteY3" fmla="*/ 686420 h 1372840"/>
              <a:gd name="connsiteX4" fmla="*/ 686420 w 1372840"/>
              <a:gd name="connsiteY4" fmla="*/ 0 h 1372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2840" h="1372840">
                <a:moveTo>
                  <a:pt x="686420" y="0"/>
                </a:moveTo>
                <a:cubicBezTo>
                  <a:pt x="1065519" y="0"/>
                  <a:pt x="1372840" y="307321"/>
                  <a:pt x="1372840" y="686420"/>
                </a:cubicBezTo>
                <a:cubicBezTo>
                  <a:pt x="1372840" y="1065519"/>
                  <a:pt x="1065519" y="1372840"/>
                  <a:pt x="686420" y="1372840"/>
                </a:cubicBezTo>
                <a:cubicBezTo>
                  <a:pt x="307321" y="1372840"/>
                  <a:pt x="0" y="1065519"/>
                  <a:pt x="0" y="686420"/>
                </a:cubicBezTo>
                <a:cubicBezTo>
                  <a:pt x="0" y="307321"/>
                  <a:pt x="307321" y="0"/>
                  <a:pt x="68642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8" name="图片占位符 27">
            <a:extLst>
              <a:ext uri="{FF2B5EF4-FFF2-40B4-BE49-F238E27FC236}">
                <a16:creationId xmlns:a16="http://schemas.microsoft.com/office/drawing/2014/main" id="{7694C75A-D084-4C52-BB4D-60076A9782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630771" y="1835326"/>
            <a:ext cx="1174184" cy="1174182"/>
          </a:xfrm>
          <a:custGeom>
            <a:avLst/>
            <a:gdLst>
              <a:gd name="connsiteX0" fmla="*/ 587092 w 1174184"/>
              <a:gd name="connsiteY0" fmla="*/ 0 h 1174182"/>
              <a:gd name="connsiteX1" fmla="*/ 1174184 w 1174184"/>
              <a:gd name="connsiteY1" fmla="*/ 587091 h 1174182"/>
              <a:gd name="connsiteX2" fmla="*/ 587092 w 1174184"/>
              <a:gd name="connsiteY2" fmla="*/ 1174182 h 1174182"/>
              <a:gd name="connsiteX3" fmla="*/ 0 w 1174184"/>
              <a:gd name="connsiteY3" fmla="*/ 587091 h 1174182"/>
              <a:gd name="connsiteX4" fmla="*/ 587092 w 1174184"/>
              <a:gd name="connsiteY4" fmla="*/ 0 h 1174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4184" h="1174182">
                <a:moveTo>
                  <a:pt x="587092" y="0"/>
                </a:moveTo>
                <a:cubicBezTo>
                  <a:pt x="911334" y="0"/>
                  <a:pt x="1174184" y="262850"/>
                  <a:pt x="1174184" y="587091"/>
                </a:cubicBezTo>
                <a:cubicBezTo>
                  <a:pt x="1174184" y="911332"/>
                  <a:pt x="911334" y="1174182"/>
                  <a:pt x="587092" y="1174182"/>
                </a:cubicBezTo>
                <a:cubicBezTo>
                  <a:pt x="262850" y="1174182"/>
                  <a:pt x="0" y="911332"/>
                  <a:pt x="0" y="587091"/>
                </a:cubicBezTo>
                <a:cubicBezTo>
                  <a:pt x="0" y="262850"/>
                  <a:pt x="262850" y="0"/>
                  <a:pt x="58709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4" name="图片占位符 23">
            <a:extLst>
              <a:ext uri="{FF2B5EF4-FFF2-40B4-BE49-F238E27FC236}">
                <a16:creationId xmlns:a16="http://schemas.microsoft.com/office/drawing/2014/main" id="{04510146-D98E-43EB-91F2-A417D17A50F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87047" y="1835326"/>
            <a:ext cx="1174184" cy="1174182"/>
          </a:xfrm>
          <a:custGeom>
            <a:avLst/>
            <a:gdLst>
              <a:gd name="connsiteX0" fmla="*/ 587092 w 1174184"/>
              <a:gd name="connsiteY0" fmla="*/ 0 h 1174182"/>
              <a:gd name="connsiteX1" fmla="*/ 1174184 w 1174184"/>
              <a:gd name="connsiteY1" fmla="*/ 587091 h 1174182"/>
              <a:gd name="connsiteX2" fmla="*/ 587092 w 1174184"/>
              <a:gd name="connsiteY2" fmla="*/ 1174182 h 1174182"/>
              <a:gd name="connsiteX3" fmla="*/ 0 w 1174184"/>
              <a:gd name="connsiteY3" fmla="*/ 587091 h 1174182"/>
              <a:gd name="connsiteX4" fmla="*/ 587092 w 1174184"/>
              <a:gd name="connsiteY4" fmla="*/ 0 h 1174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4184" h="1174182">
                <a:moveTo>
                  <a:pt x="587092" y="0"/>
                </a:moveTo>
                <a:cubicBezTo>
                  <a:pt x="911334" y="0"/>
                  <a:pt x="1174184" y="262850"/>
                  <a:pt x="1174184" y="587091"/>
                </a:cubicBezTo>
                <a:cubicBezTo>
                  <a:pt x="1174184" y="911332"/>
                  <a:pt x="911334" y="1174182"/>
                  <a:pt x="587092" y="1174182"/>
                </a:cubicBezTo>
                <a:cubicBezTo>
                  <a:pt x="262850" y="1174182"/>
                  <a:pt x="0" y="911332"/>
                  <a:pt x="0" y="587091"/>
                </a:cubicBezTo>
                <a:cubicBezTo>
                  <a:pt x="0" y="262850"/>
                  <a:pt x="262850" y="0"/>
                  <a:pt x="58709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文本占位符 8">
            <a:extLst>
              <a:ext uri="{FF2B5EF4-FFF2-40B4-BE49-F238E27FC236}">
                <a16:creationId xmlns:a16="http://schemas.microsoft.com/office/drawing/2014/main" id="{184C1DFF-6BEA-4243-AD3E-1FC8820ADE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92058697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206E59BF-EEA8-4F2F-9DA5-18BD9CDC539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98017" y="1"/>
            <a:ext cx="5293983" cy="6857999"/>
          </a:xfrm>
          <a:custGeom>
            <a:avLst/>
            <a:gdLst>
              <a:gd name="connsiteX0" fmla="*/ 1532658 w 5293983"/>
              <a:gd name="connsiteY0" fmla="*/ 0 h 6843923"/>
              <a:gd name="connsiteX1" fmla="*/ 5293983 w 5293983"/>
              <a:gd name="connsiteY1" fmla="*/ 0 h 6843923"/>
              <a:gd name="connsiteX2" fmla="*/ 5293983 w 5293983"/>
              <a:gd name="connsiteY2" fmla="*/ 6843923 h 6843923"/>
              <a:gd name="connsiteX3" fmla="*/ 0 w 5293983"/>
              <a:gd name="connsiteY3" fmla="*/ 6843923 h 684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3983" h="6843923">
                <a:moveTo>
                  <a:pt x="1532658" y="0"/>
                </a:moveTo>
                <a:lnTo>
                  <a:pt x="5293983" y="0"/>
                </a:lnTo>
                <a:lnTo>
                  <a:pt x="5293983" y="6843923"/>
                </a:lnTo>
                <a:lnTo>
                  <a:pt x="0" y="684392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627FD8F-7943-4949-8460-8E3A4E88B6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383"/>
          <a:stretch/>
        </p:blipFill>
        <p:spPr>
          <a:xfrm>
            <a:off x="456442" y="370605"/>
            <a:ext cx="2769989" cy="54711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7BA71CFF-6098-4CDE-AFBA-C579543E5B14}"/>
              </a:ext>
            </a:extLst>
          </p:cNvPr>
          <p:cNvSpPr/>
          <p:nvPr userDrawn="1"/>
        </p:nvSpPr>
        <p:spPr>
          <a:xfrm>
            <a:off x="574904" y="6235700"/>
            <a:ext cx="482067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000" kern="100" spc="300" dirty="0">
                <a:solidFill>
                  <a:schemeClr val="tx1">
                    <a:lumMod val="50000"/>
                    <a:lumOff val="50000"/>
                  </a:schemeClr>
                </a:solidFill>
                <a:cs typeface="Times New Roman" panose="02020603050405020304" pitchFamily="18" charset="0"/>
              </a:rPr>
              <a:t>Beijing University Of Chemical Technology</a:t>
            </a:r>
            <a:endParaRPr lang="zh-CN" altLang="en-US" sz="1000" spc="300" dirty="0">
              <a:solidFill>
                <a:schemeClr val="tx1">
                  <a:lumMod val="50000"/>
                  <a:lumOff val="50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92006949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>
            <a:extLst>
              <a:ext uri="{FF2B5EF4-FFF2-40B4-BE49-F238E27FC236}">
                <a16:creationId xmlns:a16="http://schemas.microsoft.com/office/drawing/2014/main" id="{EB13ADF7-DCE4-449B-82E5-96C75AA66A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0699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图片占位符 17">
            <a:extLst>
              <a:ext uri="{FF2B5EF4-FFF2-40B4-BE49-F238E27FC236}">
                <a16:creationId xmlns:a16="http://schemas.microsoft.com/office/drawing/2014/main" id="{1FC2CBEB-EDAB-4435-9AB4-7A88A7F558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2171" y="1526793"/>
            <a:ext cx="6047631" cy="404669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72C01699-D3AE-4994-8867-99EBADA77E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237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3651912D-2025-4822-88B1-EFC534F9FA8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" y="1901825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10">
            <a:extLst>
              <a:ext uri="{FF2B5EF4-FFF2-40B4-BE49-F238E27FC236}">
                <a16:creationId xmlns:a16="http://schemas.microsoft.com/office/drawing/2014/main" id="{AF5909B3-3CEC-4455-B3EA-28315CF6E83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41069" y="1901825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3" name="图片占位符 10">
            <a:extLst>
              <a:ext uri="{FF2B5EF4-FFF2-40B4-BE49-F238E27FC236}">
                <a16:creationId xmlns:a16="http://schemas.microsoft.com/office/drawing/2014/main" id="{F60E7791-701E-4026-ADAE-10BAB481B5A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0400" y="3915696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图片占位符 10">
            <a:extLst>
              <a:ext uri="{FF2B5EF4-FFF2-40B4-BE49-F238E27FC236}">
                <a16:creationId xmlns:a16="http://schemas.microsoft.com/office/drawing/2014/main" id="{0C374A87-BF59-4EDB-A0CE-4C01B240E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41069" y="3915696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A35ECD56-59E5-47A8-B5AA-87A4EEF8A8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7152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5E54FD00-F3E4-4A5B-B44C-9BF31FB3A5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2200" y="1825116"/>
            <a:ext cx="5731862" cy="392252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8BEC6690-C8F3-4922-9480-BE456CC86F0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17459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1A811CC2-0FC1-4F9B-BB13-9639A916385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0380" y="2155760"/>
            <a:ext cx="3493085" cy="260267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图片占位符 4">
            <a:extLst>
              <a:ext uri="{FF2B5EF4-FFF2-40B4-BE49-F238E27FC236}">
                <a16:creationId xmlns:a16="http://schemas.microsoft.com/office/drawing/2014/main" id="{A3D5541B-883C-4A3D-A24D-CF6DCD52466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97864" y="2155760"/>
            <a:ext cx="3513066" cy="260267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E18F7A40-33F4-491E-8186-C3D94899EF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59220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5E54FD00-F3E4-4A5B-B44C-9BF31FB3A5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2200" y="1825116"/>
            <a:ext cx="5731862" cy="392252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8BEC6690-C8F3-4922-9480-BE456CC86F0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79166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4">
            <a:extLst>
              <a:ext uri="{FF2B5EF4-FFF2-40B4-BE49-F238E27FC236}">
                <a16:creationId xmlns:a16="http://schemas.microsoft.com/office/drawing/2014/main" id="{B6109B3B-4567-4C1E-A9F2-4CC29C2DB9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67543" y="1301530"/>
            <a:ext cx="4209138" cy="219961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7B8FD082-ED4D-4052-B29B-7EFC141AA8B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06686" y="1301530"/>
            <a:ext cx="4209138" cy="219961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文本占位符 8">
            <a:extLst>
              <a:ext uri="{FF2B5EF4-FFF2-40B4-BE49-F238E27FC236}">
                <a16:creationId xmlns:a16="http://schemas.microsoft.com/office/drawing/2014/main" id="{5D2CF3F4-3829-4D91-9EAB-6609A0EE1C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421223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F699682B-106B-4C51-98F1-9D514C98EBC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7088" y="1815250"/>
            <a:ext cx="5584149" cy="371286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EAE6359F-A340-4FE8-8BE2-C42AABB6FE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86706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9367A409-8C00-49F3-A0E3-53F5E13BD16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25543" y="1571207"/>
            <a:ext cx="2140914" cy="2140914"/>
          </a:xfrm>
          <a:custGeom>
            <a:avLst/>
            <a:gdLst>
              <a:gd name="connsiteX0" fmla="*/ 1070457 w 2140914"/>
              <a:gd name="connsiteY0" fmla="*/ 0 h 2140914"/>
              <a:gd name="connsiteX1" fmla="*/ 2140914 w 2140914"/>
              <a:gd name="connsiteY1" fmla="*/ 1070457 h 2140914"/>
              <a:gd name="connsiteX2" fmla="*/ 1070457 w 2140914"/>
              <a:gd name="connsiteY2" fmla="*/ 2140914 h 2140914"/>
              <a:gd name="connsiteX3" fmla="*/ 0 w 2140914"/>
              <a:gd name="connsiteY3" fmla="*/ 1070457 h 2140914"/>
              <a:gd name="connsiteX4" fmla="*/ 1070457 w 2140914"/>
              <a:gd name="connsiteY4" fmla="*/ 0 h 214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0914" h="2140914">
                <a:moveTo>
                  <a:pt x="1070457" y="0"/>
                </a:moveTo>
                <a:cubicBezTo>
                  <a:pt x="1661654" y="0"/>
                  <a:pt x="2140914" y="479260"/>
                  <a:pt x="2140914" y="1070457"/>
                </a:cubicBezTo>
                <a:cubicBezTo>
                  <a:pt x="2140914" y="1661654"/>
                  <a:pt x="1661654" y="2140914"/>
                  <a:pt x="1070457" y="2140914"/>
                </a:cubicBezTo>
                <a:cubicBezTo>
                  <a:pt x="479260" y="2140914"/>
                  <a:pt x="0" y="1661654"/>
                  <a:pt x="0" y="1070457"/>
                </a:cubicBezTo>
                <a:cubicBezTo>
                  <a:pt x="0" y="479260"/>
                  <a:pt x="479260" y="0"/>
                  <a:pt x="10704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1F84635C-9938-424F-8A7C-3DDAA8B460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82794" y="1571207"/>
            <a:ext cx="2140914" cy="2140914"/>
          </a:xfrm>
          <a:custGeom>
            <a:avLst/>
            <a:gdLst>
              <a:gd name="connsiteX0" fmla="*/ 1070457 w 2140914"/>
              <a:gd name="connsiteY0" fmla="*/ 0 h 2140914"/>
              <a:gd name="connsiteX1" fmla="*/ 2140914 w 2140914"/>
              <a:gd name="connsiteY1" fmla="*/ 1070457 h 2140914"/>
              <a:gd name="connsiteX2" fmla="*/ 1070457 w 2140914"/>
              <a:gd name="connsiteY2" fmla="*/ 2140914 h 2140914"/>
              <a:gd name="connsiteX3" fmla="*/ 0 w 2140914"/>
              <a:gd name="connsiteY3" fmla="*/ 1070457 h 2140914"/>
              <a:gd name="connsiteX4" fmla="*/ 1070457 w 2140914"/>
              <a:gd name="connsiteY4" fmla="*/ 0 h 214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0914" h="2140914">
                <a:moveTo>
                  <a:pt x="1070457" y="0"/>
                </a:moveTo>
                <a:cubicBezTo>
                  <a:pt x="1661654" y="0"/>
                  <a:pt x="2140914" y="479260"/>
                  <a:pt x="2140914" y="1070457"/>
                </a:cubicBezTo>
                <a:cubicBezTo>
                  <a:pt x="2140914" y="1661654"/>
                  <a:pt x="1661654" y="2140914"/>
                  <a:pt x="1070457" y="2140914"/>
                </a:cubicBezTo>
                <a:cubicBezTo>
                  <a:pt x="479260" y="2140914"/>
                  <a:pt x="0" y="1661654"/>
                  <a:pt x="0" y="1070457"/>
                </a:cubicBezTo>
                <a:cubicBezTo>
                  <a:pt x="0" y="479260"/>
                  <a:pt x="479260" y="0"/>
                  <a:pt x="10704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D9E0C059-8A6F-4B5B-B507-6AD0496CC7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68292" y="1571207"/>
            <a:ext cx="2140914" cy="2140914"/>
          </a:xfrm>
          <a:custGeom>
            <a:avLst/>
            <a:gdLst>
              <a:gd name="connsiteX0" fmla="*/ 1070457 w 2140914"/>
              <a:gd name="connsiteY0" fmla="*/ 0 h 2140914"/>
              <a:gd name="connsiteX1" fmla="*/ 2140914 w 2140914"/>
              <a:gd name="connsiteY1" fmla="*/ 1070457 h 2140914"/>
              <a:gd name="connsiteX2" fmla="*/ 1070457 w 2140914"/>
              <a:gd name="connsiteY2" fmla="*/ 2140914 h 2140914"/>
              <a:gd name="connsiteX3" fmla="*/ 0 w 2140914"/>
              <a:gd name="connsiteY3" fmla="*/ 1070457 h 2140914"/>
              <a:gd name="connsiteX4" fmla="*/ 1070457 w 2140914"/>
              <a:gd name="connsiteY4" fmla="*/ 0 h 214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0914" h="2140914">
                <a:moveTo>
                  <a:pt x="1070457" y="0"/>
                </a:moveTo>
                <a:cubicBezTo>
                  <a:pt x="1661654" y="0"/>
                  <a:pt x="2140914" y="479260"/>
                  <a:pt x="2140914" y="1070457"/>
                </a:cubicBezTo>
                <a:cubicBezTo>
                  <a:pt x="2140914" y="1661654"/>
                  <a:pt x="1661654" y="2140914"/>
                  <a:pt x="1070457" y="2140914"/>
                </a:cubicBezTo>
                <a:cubicBezTo>
                  <a:pt x="479260" y="2140914"/>
                  <a:pt x="0" y="1661654"/>
                  <a:pt x="0" y="1070457"/>
                </a:cubicBezTo>
                <a:cubicBezTo>
                  <a:pt x="0" y="479260"/>
                  <a:pt x="479260" y="0"/>
                  <a:pt x="10704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文本占位符 8">
            <a:extLst>
              <a:ext uri="{FF2B5EF4-FFF2-40B4-BE49-F238E27FC236}">
                <a16:creationId xmlns:a16="http://schemas.microsoft.com/office/drawing/2014/main" id="{11C5B8FF-539D-4309-9625-6B01B9ECE6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080705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3A8FB7E8-B22A-4F80-8BAF-ED862F7BBCB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79904" y="1901468"/>
            <a:ext cx="3434167" cy="2104474"/>
          </a:xfrm>
          <a:custGeom>
            <a:avLst/>
            <a:gdLst>
              <a:gd name="connsiteX0" fmla="*/ 0 w 3434167"/>
              <a:gd name="connsiteY0" fmla="*/ 0 h 1931520"/>
              <a:gd name="connsiteX1" fmla="*/ 3434167 w 3434167"/>
              <a:gd name="connsiteY1" fmla="*/ 0 h 1931520"/>
              <a:gd name="connsiteX2" fmla="*/ 3434167 w 3434167"/>
              <a:gd name="connsiteY2" fmla="*/ 1931520 h 1931520"/>
              <a:gd name="connsiteX3" fmla="*/ 0 w 3434167"/>
              <a:gd name="connsiteY3" fmla="*/ 1931520 h 19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4167" h="1931520">
                <a:moveTo>
                  <a:pt x="0" y="0"/>
                </a:moveTo>
                <a:lnTo>
                  <a:pt x="3434167" y="0"/>
                </a:lnTo>
                <a:lnTo>
                  <a:pt x="3434167" y="1931520"/>
                </a:lnTo>
                <a:lnTo>
                  <a:pt x="0" y="1931520"/>
                </a:lnTo>
                <a:close/>
              </a:path>
            </a:pathLst>
          </a:custGeom>
          <a:effectLst>
            <a:outerShdw blurRad="127000" sx="102000" sy="102000" algn="ctr" rotWithShape="0">
              <a:schemeClr val="bg1">
                <a:lumMod val="50000"/>
                <a:alpha val="30000"/>
              </a:schemeClr>
            </a:outerShdw>
          </a:effectLst>
          <a:scene3d>
            <a:camera prst="perspectiveRigh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80BCC719-64E8-4CAE-8929-C80716FBED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42363" y="1895930"/>
            <a:ext cx="3434167" cy="2104474"/>
          </a:xfrm>
          <a:custGeom>
            <a:avLst/>
            <a:gdLst>
              <a:gd name="connsiteX0" fmla="*/ 0 w 3434167"/>
              <a:gd name="connsiteY0" fmla="*/ 0 h 1931520"/>
              <a:gd name="connsiteX1" fmla="*/ 3434167 w 3434167"/>
              <a:gd name="connsiteY1" fmla="*/ 0 h 1931520"/>
              <a:gd name="connsiteX2" fmla="*/ 3434167 w 3434167"/>
              <a:gd name="connsiteY2" fmla="*/ 1931520 h 1931520"/>
              <a:gd name="connsiteX3" fmla="*/ 0 w 3434167"/>
              <a:gd name="connsiteY3" fmla="*/ 1931520 h 19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4167" h="1931520">
                <a:moveTo>
                  <a:pt x="0" y="0"/>
                </a:moveTo>
                <a:lnTo>
                  <a:pt x="3434167" y="0"/>
                </a:lnTo>
                <a:lnTo>
                  <a:pt x="3434167" y="1931520"/>
                </a:lnTo>
                <a:lnTo>
                  <a:pt x="0" y="1931520"/>
                </a:lnTo>
                <a:close/>
              </a:path>
            </a:pathLst>
          </a:custGeom>
          <a:effectLst>
            <a:outerShdw blurRad="127000" sx="102000" sy="102000" algn="ctr" rotWithShape="0">
              <a:schemeClr val="bg1">
                <a:lumMod val="50000"/>
                <a:alpha val="30000"/>
              </a:schemeClr>
            </a:outerShdw>
          </a:effectLst>
          <a:scene3d>
            <a:camera prst="perspectiveLef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DF38EE7D-EDAD-435F-B04A-D8FA12ADBD8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560" y="1644454"/>
            <a:ext cx="4604880" cy="2584487"/>
          </a:xfrm>
          <a:custGeom>
            <a:avLst/>
            <a:gdLst>
              <a:gd name="connsiteX0" fmla="*/ 0 w 3434167"/>
              <a:gd name="connsiteY0" fmla="*/ 0 h 1931520"/>
              <a:gd name="connsiteX1" fmla="*/ 3434167 w 3434167"/>
              <a:gd name="connsiteY1" fmla="*/ 0 h 1931520"/>
              <a:gd name="connsiteX2" fmla="*/ 3434167 w 3434167"/>
              <a:gd name="connsiteY2" fmla="*/ 1931520 h 1931520"/>
              <a:gd name="connsiteX3" fmla="*/ 0 w 3434167"/>
              <a:gd name="connsiteY3" fmla="*/ 1931520 h 19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4167" h="1931520">
                <a:moveTo>
                  <a:pt x="0" y="0"/>
                </a:moveTo>
                <a:lnTo>
                  <a:pt x="3434167" y="0"/>
                </a:lnTo>
                <a:lnTo>
                  <a:pt x="3434167" y="1931520"/>
                </a:lnTo>
                <a:lnTo>
                  <a:pt x="0" y="1931520"/>
                </a:lnTo>
                <a:close/>
              </a:path>
            </a:pathLst>
          </a:custGeom>
          <a:effectLst>
            <a:outerShdw blurRad="127000" sx="102000" sy="102000" algn="ctr" rotWithShape="0">
              <a:schemeClr val="bg1">
                <a:lumMod val="50000"/>
                <a:alpha val="30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文本占位符 8">
            <a:extLst>
              <a:ext uri="{FF2B5EF4-FFF2-40B4-BE49-F238E27FC236}">
                <a16:creationId xmlns:a16="http://schemas.microsoft.com/office/drawing/2014/main" id="{8F607F96-10D7-459B-9AF0-A75C9D46F5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291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40658382-8A2D-4481-A310-23B3F77B7B6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2171" y="1770744"/>
            <a:ext cx="5776686" cy="3758837"/>
          </a:xfrm>
          <a:custGeom>
            <a:avLst/>
            <a:gdLst>
              <a:gd name="connsiteX0" fmla="*/ 0 w 5776686"/>
              <a:gd name="connsiteY0" fmla="*/ 0 h 3758837"/>
              <a:gd name="connsiteX1" fmla="*/ 5776686 w 5776686"/>
              <a:gd name="connsiteY1" fmla="*/ 0 h 3758837"/>
              <a:gd name="connsiteX2" fmla="*/ 5776686 w 5776686"/>
              <a:gd name="connsiteY2" fmla="*/ 3758837 h 3758837"/>
              <a:gd name="connsiteX3" fmla="*/ 0 w 5776686"/>
              <a:gd name="connsiteY3" fmla="*/ 3758837 h 3758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6686" h="3758837">
                <a:moveTo>
                  <a:pt x="0" y="0"/>
                </a:moveTo>
                <a:lnTo>
                  <a:pt x="5776686" y="0"/>
                </a:lnTo>
                <a:lnTo>
                  <a:pt x="5776686" y="3758837"/>
                </a:lnTo>
                <a:lnTo>
                  <a:pt x="0" y="37588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0248CFA7-7113-4BE8-9784-5014928D83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21555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>
            <a:extLst>
              <a:ext uri="{FF2B5EF4-FFF2-40B4-BE49-F238E27FC236}">
                <a16:creationId xmlns:a16="http://schemas.microsoft.com/office/drawing/2014/main" id="{7C9009B5-2F68-4BCA-8959-49DB8CE0E99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7635" y="1035591"/>
            <a:ext cx="10556729" cy="3240588"/>
          </a:xfrm>
          <a:custGeom>
            <a:avLst/>
            <a:gdLst>
              <a:gd name="connsiteX0" fmla="*/ 0 w 10874375"/>
              <a:gd name="connsiteY0" fmla="*/ 0 h 3462946"/>
              <a:gd name="connsiteX1" fmla="*/ 10874375 w 10874375"/>
              <a:gd name="connsiteY1" fmla="*/ 0 h 3462946"/>
              <a:gd name="connsiteX2" fmla="*/ 10874375 w 10874375"/>
              <a:gd name="connsiteY2" fmla="*/ 3462946 h 3462946"/>
              <a:gd name="connsiteX3" fmla="*/ 0 w 10874375"/>
              <a:gd name="connsiteY3" fmla="*/ 3462946 h 3462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4375" h="3462946">
                <a:moveTo>
                  <a:pt x="0" y="0"/>
                </a:moveTo>
                <a:lnTo>
                  <a:pt x="10874375" y="0"/>
                </a:lnTo>
                <a:lnTo>
                  <a:pt x="10874375" y="3462946"/>
                </a:lnTo>
                <a:lnTo>
                  <a:pt x="0" y="34629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38A52D31-DC1A-4850-B6B9-7C861D54DA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46339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AC12B7AA-2214-4A55-99D1-F48E53BEF06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44298" y="1327793"/>
            <a:ext cx="1903405" cy="1903405"/>
          </a:xfrm>
          <a:custGeom>
            <a:avLst/>
            <a:gdLst>
              <a:gd name="connsiteX0" fmla="*/ 800318 w 1600636"/>
              <a:gd name="connsiteY0" fmla="*/ 0 h 1600636"/>
              <a:gd name="connsiteX1" fmla="*/ 1600636 w 1600636"/>
              <a:gd name="connsiteY1" fmla="*/ 800318 h 1600636"/>
              <a:gd name="connsiteX2" fmla="*/ 800318 w 1600636"/>
              <a:gd name="connsiteY2" fmla="*/ 1600636 h 1600636"/>
              <a:gd name="connsiteX3" fmla="*/ 0 w 1600636"/>
              <a:gd name="connsiteY3" fmla="*/ 800318 h 1600636"/>
              <a:gd name="connsiteX4" fmla="*/ 800318 w 1600636"/>
              <a:gd name="connsiteY4" fmla="*/ 0 h 1600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00636" h="1600636">
                <a:moveTo>
                  <a:pt x="800318" y="0"/>
                </a:moveTo>
                <a:cubicBezTo>
                  <a:pt x="1242321" y="0"/>
                  <a:pt x="1600636" y="358315"/>
                  <a:pt x="1600636" y="800318"/>
                </a:cubicBezTo>
                <a:cubicBezTo>
                  <a:pt x="1600636" y="1242321"/>
                  <a:pt x="1242321" y="1600636"/>
                  <a:pt x="800318" y="1600636"/>
                </a:cubicBezTo>
                <a:cubicBezTo>
                  <a:pt x="358315" y="1600636"/>
                  <a:pt x="0" y="1242321"/>
                  <a:pt x="0" y="800318"/>
                </a:cubicBezTo>
                <a:cubicBezTo>
                  <a:pt x="0" y="358315"/>
                  <a:pt x="358315" y="0"/>
                  <a:pt x="80031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D8CD48F9-EC06-42F8-958E-D173F6BD060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25678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>
            <a:extLst>
              <a:ext uri="{FF2B5EF4-FFF2-40B4-BE49-F238E27FC236}">
                <a16:creationId xmlns:a16="http://schemas.microsoft.com/office/drawing/2014/main" id="{31AB73D7-BBF5-47C7-9C94-F55E919428F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34731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DB1A7184-3E5E-4DA9-9C8D-E210FFD0FDF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86725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5CBABD34-201F-406F-A6B8-DCD13354336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38718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8F3F4113-99C2-4B2C-B4E7-415431562D6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2737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文本占位符 8">
            <a:extLst>
              <a:ext uri="{FF2B5EF4-FFF2-40B4-BE49-F238E27FC236}">
                <a16:creationId xmlns:a16="http://schemas.microsoft.com/office/drawing/2014/main" id="{E8EC755B-99EE-48FE-A97C-B008B92C89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198818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FDDA9A8D-9F55-4748-8E81-F0C3F77F952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1218" y="1273462"/>
            <a:ext cx="6811938" cy="2441929"/>
          </a:xfrm>
          <a:custGeom>
            <a:avLst/>
            <a:gdLst>
              <a:gd name="connsiteX0" fmla="*/ 0 w 10828469"/>
              <a:gd name="connsiteY0" fmla="*/ 0 h 2441929"/>
              <a:gd name="connsiteX1" fmla="*/ 10828469 w 10828469"/>
              <a:gd name="connsiteY1" fmla="*/ 0 h 2441929"/>
              <a:gd name="connsiteX2" fmla="*/ 10828469 w 10828469"/>
              <a:gd name="connsiteY2" fmla="*/ 2441929 h 2441929"/>
              <a:gd name="connsiteX3" fmla="*/ 0 w 10828469"/>
              <a:gd name="connsiteY3" fmla="*/ 2441929 h 2441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28469" h="2441929">
                <a:moveTo>
                  <a:pt x="0" y="0"/>
                </a:moveTo>
                <a:lnTo>
                  <a:pt x="10828469" y="0"/>
                </a:lnTo>
                <a:lnTo>
                  <a:pt x="10828469" y="2441929"/>
                </a:lnTo>
                <a:lnTo>
                  <a:pt x="0" y="244192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6F1A6BE2-2BF3-408B-A8A5-5B6CBD9BED0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461040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图片占位符 35">
            <a:extLst>
              <a:ext uri="{FF2B5EF4-FFF2-40B4-BE49-F238E27FC236}">
                <a16:creationId xmlns:a16="http://schemas.microsoft.com/office/drawing/2014/main" id="{AF86BA14-A668-4163-97E4-93B67E672B3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0" y="3581831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7" name="图片占位符 36">
            <a:extLst>
              <a:ext uri="{FF2B5EF4-FFF2-40B4-BE49-F238E27FC236}">
                <a16:creationId xmlns:a16="http://schemas.microsoft.com/office/drawing/2014/main" id="{AFCBE452-D00C-4698-82C7-5EF86C9A64A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347200" y="3581831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8" name="图片占位符 37">
            <a:extLst>
              <a:ext uri="{FF2B5EF4-FFF2-40B4-BE49-F238E27FC236}">
                <a16:creationId xmlns:a16="http://schemas.microsoft.com/office/drawing/2014/main" id="{99FFCD16-2E1D-4FB5-B224-D80C04ED235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175500" y="1549833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9" name="图片占位符 38">
            <a:extLst>
              <a:ext uri="{FF2B5EF4-FFF2-40B4-BE49-F238E27FC236}">
                <a16:creationId xmlns:a16="http://schemas.microsoft.com/office/drawing/2014/main" id="{AD3AD903-A18F-4EA3-B50D-1B5B08EFF9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2100" y="1549833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5" name="图片占位符 34">
            <a:extLst>
              <a:ext uri="{FF2B5EF4-FFF2-40B4-BE49-F238E27FC236}">
                <a16:creationId xmlns:a16="http://schemas.microsoft.com/office/drawing/2014/main" id="{FF287988-1EB3-47C7-BFF3-C658554981B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" y="3581831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文本占位符 8">
            <a:extLst>
              <a:ext uri="{FF2B5EF4-FFF2-40B4-BE49-F238E27FC236}">
                <a16:creationId xmlns:a16="http://schemas.microsoft.com/office/drawing/2014/main" id="{C4937F00-32C1-4B54-870E-8A7C96C2E0E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03379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1A811CC2-0FC1-4F9B-BB13-9639A916385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0380" y="2155760"/>
            <a:ext cx="3493085" cy="260267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图片占位符 4">
            <a:extLst>
              <a:ext uri="{FF2B5EF4-FFF2-40B4-BE49-F238E27FC236}">
                <a16:creationId xmlns:a16="http://schemas.microsoft.com/office/drawing/2014/main" id="{A3D5541B-883C-4A3D-A24D-CF6DCD52466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97864" y="2155760"/>
            <a:ext cx="3513066" cy="260267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E18F7A40-33F4-491E-8186-C3D94899EF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23303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>
            <a:extLst>
              <a:ext uri="{FF2B5EF4-FFF2-40B4-BE49-F238E27FC236}">
                <a16:creationId xmlns:a16="http://schemas.microsoft.com/office/drawing/2014/main" id="{738AC892-5EB4-4FAC-B91E-F25B60526E3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9744" y="1127592"/>
            <a:ext cx="4553385" cy="5038264"/>
          </a:xfrm>
          <a:custGeom>
            <a:avLst/>
            <a:gdLst>
              <a:gd name="connsiteX0" fmla="*/ 0 w 4553385"/>
              <a:gd name="connsiteY0" fmla="*/ 0 h 5038264"/>
              <a:gd name="connsiteX1" fmla="*/ 4553385 w 4553385"/>
              <a:gd name="connsiteY1" fmla="*/ 0 h 5038264"/>
              <a:gd name="connsiteX2" fmla="*/ 4553385 w 4553385"/>
              <a:gd name="connsiteY2" fmla="*/ 5038264 h 5038264"/>
              <a:gd name="connsiteX3" fmla="*/ 0 w 4553385"/>
              <a:gd name="connsiteY3" fmla="*/ 5038264 h 5038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53385" h="5038264">
                <a:moveTo>
                  <a:pt x="0" y="0"/>
                </a:moveTo>
                <a:lnTo>
                  <a:pt x="4553385" y="0"/>
                </a:lnTo>
                <a:lnTo>
                  <a:pt x="4553385" y="5038264"/>
                </a:lnTo>
                <a:lnTo>
                  <a:pt x="0" y="503826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A122ABF3-2C14-4777-8ADD-809BB8252E2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00705155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30BA1994-9FD0-4598-993C-F383525DF17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3569" y="1151227"/>
            <a:ext cx="2397593" cy="1708088"/>
          </a:xfrm>
          <a:custGeom>
            <a:avLst/>
            <a:gdLst>
              <a:gd name="connsiteX0" fmla="*/ 0 w 2397593"/>
              <a:gd name="connsiteY0" fmla="*/ 0 h 1497361"/>
              <a:gd name="connsiteX1" fmla="*/ 2397593 w 2397593"/>
              <a:gd name="connsiteY1" fmla="*/ 0 h 1497361"/>
              <a:gd name="connsiteX2" fmla="*/ 2397593 w 2397593"/>
              <a:gd name="connsiteY2" fmla="*/ 1497361 h 1497361"/>
              <a:gd name="connsiteX3" fmla="*/ 0 w 2397593"/>
              <a:gd name="connsiteY3" fmla="*/ 1497361 h 1497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97593" h="1497361">
                <a:moveTo>
                  <a:pt x="0" y="0"/>
                </a:moveTo>
                <a:lnTo>
                  <a:pt x="2397593" y="0"/>
                </a:lnTo>
                <a:lnTo>
                  <a:pt x="2397593" y="1497361"/>
                </a:lnTo>
                <a:lnTo>
                  <a:pt x="0" y="149736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A243AC7A-128E-40C6-80F2-58F177574FE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9839" y="1151227"/>
            <a:ext cx="2418113" cy="3173178"/>
          </a:xfrm>
          <a:custGeom>
            <a:avLst/>
            <a:gdLst>
              <a:gd name="connsiteX0" fmla="*/ 0 w 2418113"/>
              <a:gd name="connsiteY0" fmla="*/ 0 h 3063575"/>
              <a:gd name="connsiteX1" fmla="*/ 2418113 w 2418113"/>
              <a:gd name="connsiteY1" fmla="*/ 0 h 3063575"/>
              <a:gd name="connsiteX2" fmla="*/ 2418113 w 2418113"/>
              <a:gd name="connsiteY2" fmla="*/ 3063575 h 3063575"/>
              <a:gd name="connsiteX3" fmla="*/ 0 w 2418113"/>
              <a:gd name="connsiteY3" fmla="*/ 3063575 h 3063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8113" h="3063575">
                <a:moveTo>
                  <a:pt x="0" y="0"/>
                </a:moveTo>
                <a:lnTo>
                  <a:pt x="2418113" y="0"/>
                </a:lnTo>
                <a:lnTo>
                  <a:pt x="2418113" y="3063575"/>
                </a:lnTo>
                <a:lnTo>
                  <a:pt x="0" y="30635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5C18887E-9950-443B-B41B-D5C1CE8E306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7883" y="4572000"/>
            <a:ext cx="2410673" cy="1579425"/>
          </a:xfrm>
          <a:custGeom>
            <a:avLst/>
            <a:gdLst>
              <a:gd name="connsiteX0" fmla="*/ 0 w 2410673"/>
              <a:gd name="connsiteY0" fmla="*/ 0 h 1517855"/>
              <a:gd name="connsiteX1" fmla="*/ 2410673 w 2410673"/>
              <a:gd name="connsiteY1" fmla="*/ 0 h 1517855"/>
              <a:gd name="connsiteX2" fmla="*/ 2410673 w 2410673"/>
              <a:gd name="connsiteY2" fmla="*/ 1517855 h 1517855"/>
              <a:gd name="connsiteX3" fmla="*/ 0 w 2410673"/>
              <a:gd name="connsiteY3" fmla="*/ 1517855 h 1517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0673" h="1517855">
                <a:moveTo>
                  <a:pt x="0" y="0"/>
                </a:moveTo>
                <a:lnTo>
                  <a:pt x="2410673" y="0"/>
                </a:lnTo>
                <a:lnTo>
                  <a:pt x="2410673" y="1517855"/>
                </a:lnTo>
                <a:lnTo>
                  <a:pt x="0" y="151785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C8009579-A8CE-4C81-AFF9-1ADC5BA76EF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13569" y="3097382"/>
            <a:ext cx="2397594" cy="3063574"/>
          </a:xfrm>
          <a:custGeom>
            <a:avLst/>
            <a:gdLst>
              <a:gd name="connsiteX0" fmla="*/ 0 w 2418113"/>
              <a:gd name="connsiteY0" fmla="*/ 0 h 3063574"/>
              <a:gd name="connsiteX1" fmla="*/ 2418113 w 2418113"/>
              <a:gd name="connsiteY1" fmla="*/ 0 h 3063574"/>
              <a:gd name="connsiteX2" fmla="*/ 2418113 w 2418113"/>
              <a:gd name="connsiteY2" fmla="*/ 3063574 h 3063574"/>
              <a:gd name="connsiteX3" fmla="*/ 0 w 2418113"/>
              <a:gd name="connsiteY3" fmla="*/ 3063574 h 3063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8113" h="3063574">
                <a:moveTo>
                  <a:pt x="0" y="0"/>
                </a:moveTo>
                <a:lnTo>
                  <a:pt x="2418113" y="0"/>
                </a:lnTo>
                <a:lnTo>
                  <a:pt x="2418113" y="3063574"/>
                </a:lnTo>
                <a:lnTo>
                  <a:pt x="0" y="306357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8DC6CE9F-5819-45A4-B129-EF00D4BEA46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638441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CBF55135-F3FE-43A9-880C-41C28844D07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03032" y="1373012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952C28CE-F3C1-47E8-9814-420EC675C4D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572720" y="1373012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C240CBC0-D98A-40FF-B350-0B07BAFA76F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33345" y="3967728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AC3879F5-9307-4601-8CAF-ED45C521B2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03032" y="3967728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01D18F73-B180-4B79-A156-E44DA92E1A3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572720" y="3967728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1368126C-7705-47FA-9690-D40FAD5BDB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3345" y="1373012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6809C149-15A7-446C-AC28-484B54014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33650752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EA43E421-96FE-4A6C-B0E8-FDA864D639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7657" y="926059"/>
            <a:ext cx="10900229" cy="4670056"/>
          </a:xfrm>
          <a:custGeom>
            <a:avLst/>
            <a:gdLst>
              <a:gd name="connsiteX0" fmla="*/ 0 w 10900229"/>
              <a:gd name="connsiteY0" fmla="*/ 0 h 4670056"/>
              <a:gd name="connsiteX1" fmla="*/ 10900229 w 10900229"/>
              <a:gd name="connsiteY1" fmla="*/ 0 h 4670056"/>
              <a:gd name="connsiteX2" fmla="*/ 10900229 w 10900229"/>
              <a:gd name="connsiteY2" fmla="*/ 4670056 h 4670056"/>
              <a:gd name="connsiteX3" fmla="*/ 0 w 10900229"/>
              <a:gd name="connsiteY3" fmla="*/ 4670056 h 4670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00229" h="4670056">
                <a:moveTo>
                  <a:pt x="0" y="0"/>
                </a:moveTo>
                <a:lnTo>
                  <a:pt x="10900229" y="0"/>
                </a:lnTo>
                <a:lnTo>
                  <a:pt x="10900229" y="4670056"/>
                </a:lnTo>
                <a:lnTo>
                  <a:pt x="0" y="467005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9E9C5B92-F66E-4BE5-BD5F-1F62BA01CE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337202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片占位符 18">
            <a:extLst>
              <a:ext uri="{FF2B5EF4-FFF2-40B4-BE49-F238E27FC236}">
                <a16:creationId xmlns:a16="http://schemas.microsoft.com/office/drawing/2014/main" id="{37840169-8630-4E18-85B3-54AB733FC75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54243" y="2437107"/>
            <a:ext cx="4141657" cy="2368446"/>
          </a:xfrm>
          <a:custGeom>
            <a:avLst/>
            <a:gdLst>
              <a:gd name="connsiteX0" fmla="*/ 0 w 3703496"/>
              <a:gd name="connsiteY0" fmla="*/ 0 h 2368446"/>
              <a:gd name="connsiteX1" fmla="*/ 3703496 w 3703496"/>
              <a:gd name="connsiteY1" fmla="*/ 0 h 2368446"/>
              <a:gd name="connsiteX2" fmla="*/ 3703496 w 3703496"/>
              <a:gd name="connsiteY2" fmla="*/ 2368446 h 2368446"/>
              <a:gd name="connsiteX3" fmla="*/ 0 w 3703496"/>
              <a:gd name="connsiteY3" fmla="*/ 2368446 h 2368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3496" h="2368446">
                <a:moveTo>
                  <a:pt x="0" y="0"/>
                </a:moveTo>
                <a:lnTo>
                  <a:pt x="3703496" y="0"/>
                </a:lnTo>
                <a:lnTo>
                  <a:pt x="3703496" y="2368446"/>
                </a:lnTo>
                <a:lnTo>
                  <a:pt x="0" y="23684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C0456126-B96D-43F7-B747-2EEBE1ED99D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485632" y="1686925"/>
            <a:ext cx="5724510" cy="3821111"/>
          </a:xfrm>
          <a:custGeom>
            <a:avLst/>
            <a:gdLst>
              <a:gd name="connsiteX0" fmla="*/ 0 w 5724510"/>
              <a:gd name="connsiteY0" fmla="*/ 0 h 3821111"/>
              <a:gd name="connsiteX1" fmla="*/ 5724510 w 5724510"/>
              <a:gd name="connsiteY1" fmla="*/ 0 h 3821111"/>
              <a:gd name="connsiteX2" fmla="*/ 5724510 w 5724510"/>
              <a:gd name="connsiteY2" fmla="*/ 3821111 h 3821111"/>
              <a:gd name="connsiteX3" fmla="*/ 0 w 5724510"/>
              <a:gd name="connsiteY3" fmla="*/ 3821111 h 3821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4510" h="3821111">
                <a:moveTo>
                  <a:pt x="0" y="0"/>
                </a:moveTo>
                <a:lnTo>
                  <a:pt x="5724510" y="0"/>
                </a:lnTo>
                <a:lnTo>
                  <a:pt x="5724510" y="3821111"/>
                </a:lnTo>
                <a:lnTo>
                  <a:pt x="0" y="38211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B28E3745-5168-475E-B2FF-BADC7116559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8711074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>
            <a:extLst>
              <a:ext uri="{FF2B5EF4-FFF2-40B4-BE49-F238E27FC236}">
                <a16:creationId xmlns:a16="http://schemas.microsoft.com/office/drawing/2014/main" id="{D2F4DFC4-0B79-4B5F-A50F-B30B7BAC83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47730" y="3703459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21174653-58F5-41BE-B26E-99686010E93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01725" y="1173056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AD461EAC-39C4-41EE-B203-B319E6CF4EF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15580" y="3703459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C74495D2-A9BF-44E2-847C-FC8B7BCAE67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47730" y="1173056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85839179-CF97-4F88-99B3-12AB2C8203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6842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片占位符 18">
            <a:extLst>
              <a:ext uri="{FF2B5EF4-FFF2-40B4-BE49-F238E27FC236}">
                <a16:creationId xmlns:a16="http://schemas.microsoft.com/office/drawing/2014/main" id="{7EF8A66E-282A-42E2-923C-DD9CC4EDADC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460264" y="4589475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237C12AB-A57A-4644-8CE5-BAC3735692D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13537" y="4589475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864B2AF5-0A4C-483D-9767-3D2AA7244CD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06991" y="1078558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E84F676B-9DE4-40C4-A5A9-D345A864225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06991" y="4589475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11A76B7D-E670-4157-BDB5-573AFFAE5E5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460264" y="1078558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8" name="图片占位符 17">
            <a:extLst>
              <a:ext uri="{FF2B5EF4-FFF2-40B4-BE49-F238E27FC236}">
                <a16:creationId xmlns:a16="http://schemas.microsoft.com/office/drawing/2014/main" id="{E0F94BD9-AF4B-4F6E-BEE4-1E5A658C7BC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13537" y="1078558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07231055-1163-4E91-8C8F-61A2F0E4504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06991" y="2834016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7">
            <a:extLst>
              <a:ext uri="{FF2B5EF4-FFF2-40B4-BE49-F238E27FC236}">
                <a16:creationId xmlns:a16="http://schemas.microsoft.com/office/drawing/2014/main" id="{F5C374D9-4641-49AE-AAB4-8BF65E761CB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113537" y="2834016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文本占位符 8">
            <a:extLst>
              <a:ext uri="{FF2B5EF4-FFF2-40B4-BE49-F238E27FC236}">
                <a16:creationId xmlns:a16="http://schemas.microsoft.com/office/drawing/2014/main" id="{491487CC-BE54-4CEC-B616-487824A224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8738401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>
            <a:extLst>
              <a:ext uri="{FF2B5EF4-FFF2-40B4-BE49-F238E27FC236}">
                <a16:creationId xmlns:a16="http://schemas.microsoft.com/office/drawing/2014/main" id="{A777B6E7-BBD7-4D46-86F9-A1320EA16A1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42154" y="2487065"/>
            <a:ext cx="3867489" cy="2443108"/>
          </a:xfrm>
          <a:custGeom>
            <a:avLst/>
            <a:gdLst>
              <a:gd name="connsiteX0" fmla="*/ 0 w 3867489"/>
              <a:gd name="connsiteY0" fmla="*/ 0 h 2443108"/>
              <a:gd name="connsiteX1" fmla="*/ 3867489 w 3867489"/>
              <a:gd name="connsiteY1" fmla="*/ 0 h 2443108"/>
              <a:gd name="connsiteX2" fmla="*/ 3867489 w 3867489"/>
              <a:gd name="connsiteY2" fmla="*/ 2443108 h 2443108"/>
              <a:gd name="connsiteX3" fmla="*/ 0 w 3867489"/>
              <a:gd name="connsiteY3" fmla="*/ 2443108 h 2443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489" h="2443108">
                <a:moveTo>
                  <a:pt x="0" y="0"/>
                </a:moveTo>
                <a:lnTo>
                  <a:pt x="3867489" y="0"/>
                </a:lnTo>
                <a:lnTo>
                  <a:pt x="3867489" y="2443108"/>
                </a:lnTo>
                <a:lnTo>
                  <a:pt x="0" y="24431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BBE8B4CF-5EE7-4862-AAA2-2239CF4D84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99109" y="3568026"/>
            <a:ext cx="915572" cy="1619376"/>
          </a:xfrm>
          <a:custGeom>
            <a:avLst/>
            <a:gdLst>
              <a:gd name="connsiteX0" fmla="*/ 0 w 915572"/>
              <a:gd name="connsiteY0" fmla="*/ 0 h 1619376"/>
              <a:gd name="connsiteX1" fmla="*/ 915572 w 915572"/>
              <a:gd name="connsiteY1" fmla="*/ 0 h 1619376"/>
              <a:gd name="connsiteX2" fmla="*/ 915572 w 915572"/>
              <a:gd name="connsiteY2" fmla="*/ 1619376 h 1619376"/>
              <a:gd name="connsiteX3" fmla="*/ 0 w 915572"/>
              <a:gd name="connsiteY3" fmla="*/ 1619376 h 161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5572" h="1619376">
                <a:moveTo>
                  <a:pt x="0" y="0"/>
                </a:moveTo>
                <a:lnTo>
                  <a:pt x="915572" y="0"/>
                </a:lnTo>
                <a:lnTo>
                  <a:pt x="915572" y="1619376"/>
                </a:lnTo>
                <a:lnTo>
                  <a:pt x="0" y="161937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CBB055EB-8EF7-41EF-8B7A-FFAD59DDEDA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4023" y="3943899"/>
            <a:ext cx="1876507" cy="1397416"/>
          </a:xfrm>
          <a:custGeom>
            <a:avLst/>
            <a:gdLst>
              <a:gd name="connsiteX0" fmla="*/ 0 w 1876507"/>
              <a:gd name="connsiteY0" fmla="*/ 0 h 1397416"/>
              <a:gd name="connsiteX1" fmla="*/ 1876507 w 1876507"/>
              <a:gd name="connsiteY1" fmla="*/ 0 h 1397416"/>
              <a:gd name="connsiteX2" fmla="*/ 1876507 w 1876507"/>
              <a:gd name="connsiteY2" fmla="*/ 1397416 h 1397416"/>
              <a:gd name="connsiteX3" fmla="*/ 0 w 1876507"/>
              <a:gd name="connsiteY3" fmla="*/ 1397416 h 1397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6507" h="1397416">
                <a:moveTo>
                  <a:pt x="0" y="0"/>
                </a:moveTo>
                <a:lnTo>
                  <a:pt x="1876507" y="0"/>
                </a:lnTo>
                <a:lnTo>
                  <a:pt x="1876507" y="1397416"/>
                </a:lnTo>
                <a:lnTo>
                  <a:pt x="0" y="139741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4A611B39-EF1A-4C79-A7CC-FA8CBB6DA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17195328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>
            <a:extLst>
              <a:ext uri="{FF2B5EF4-FFF2-40B4-BE49-F238E27FC236}">
                <a16:creationId xmlns:a16="http://schemas.microsoft.com/office/drawing/2014/main" id="{BD795A62-0614-4413-903F-D66950A9E6D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63097" y="2641600"/>
            <a:ext cx="3947091" cy="2279650"/>
          </a:xfrm>
          <a:custGeom>
            <a:avLst/>
            <a:gdLst>
              <a:gd name="connsiteX0" fmla="*/ 0 w 3867489"/>
              <a:gd name="connsiteY0" fmla="*/ 0 h 2443108"/>
              <a:gd name="connsiteX1" fmla="*/ 3867489 w 3867489"/>
              <a:gd name="connsiteY1" fmla="*/ 0 h 2443108"/>
              <a:gd name="connsiteX2" fmla="*/ 3867489 w 3867489"/>
              <a:gd name="connsiteY2" fmla="*/ 2443108 h 2443108"/>
              <a:gd name="connsiteX3" fmla="*/ 0 w 3867489"/>
              <a:gd name="connsiteY3" fmla="*/ 2443108 h 2443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489" h="2443108">
                <a:moveTo>
                  <a:pt x="0" y="0"/>
                </a:moveTo>
                <a:lnTo>
                  <a:pt x="3867489" y="0"/>
                </a:lnTo>
                <a:lnTo>
                  <a:pt x="3867489" y="2443108"/>
                </a:lnTo>
                <a:lnTo>
                  <a:pt x="0" y="24431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图片占位符 5">
            <a:extLst>
              <a:ext uri="{FF2B5EF4-FFF2-40B4-BE49-F238E27FC236}">
                <a16:creationId xmlns:a16="http://schemas.microsoft.com/office/drawing/2014/main" id="{165339E5-AC40-479D-9B5D-BAECD54EDC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1361" y="4290054"/>
            <a:ext cx="1900089" cy="1424946"/>
          </a:xfrm>
          <a:custGeom>
            <a:avLst/>
            <a:gdLst>
              <a:gd name="connsiteX0" fmla="*/ 0 w 1876507"/>
              <a:gd name="connsiteY0" fmla="*/ 0 h 1397416"/>
              <a:gd name="connsiteX1" fmla="*/ 1876507 w 1876507"/>
              <a:gd name="connsiteY1" fmla="*/ 0 h 1397416"/>
              <a:gd name="connsiteX2" fmla="*/ 1876507 w 1876507"/>
              <a:gd name="connsiteY2" fmla="*/ 1397416 h 1397416"/>
              <a:gd name="connsiteX3" fmla="*/ 0 w 1876507"/>
              <a:gd name="connsiteY3" fmla="*/ 1397416 h 1397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6507" h="1397416">
                <a:moveTo>
                  <a:pt x="0" y="0"/>
                </a:moveTo>
                <a:lnTo>
                  <a:pt x="1876507" y="0"/>
                </a:lnTo>
                <a:lnTo>
                  <a:pt x="1876507" y="1397416"/>
                </a:lnTo>
                <a:lnTo>
                  <a:pt x="0" y="139741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5B60EDF3-05A8-4152-B8B1-E4A0E314B05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707481" y="3862286"/>
            <a:ext cx="915572" cy="1619376"/>
          </a:xfrm>
          <a:custGeom>
            <a:avLst/>
            <a:gdLst>
              <a:gd name="connsiteX0" fmla="*/ 0 w 915572"/>
              <a:gd name="connsiteY0" fmla="*/ 0 h 1619376"/>
              <a:gd name="connsiteX1" fmla="*/ 915572 w 915572"/>
              <a:gd name="connsiteY1" fmla="*/ 0 h 1619376"/>
              <a:gd name="connsiteX2" fmla="*/ 915572 w 915572"/>
              <a:gd name="connsiteY2" fmla="*/ 1619376 h 1619376"/>
              <a:gd name="connsiteX3" fmla="*/ 0 w 915572"/>
              <a:gd name="connsiteY3" fmla="*/ 1619376 h 161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5572" h="1619376">
                <a:moveTo>
                  <a:pt x="0" y="0"/>
                </a:moveTo>
                <a:lnTo>
                  <a:pt x="915572" y="0"/>
                </a:lnTo>
                <a:lnTo>
                  <a:pt x="915572" y="1619376"/>
                </a:lnTo>
                <a:lnTo>
                  <a:pt x="0" y="161937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文本占位符 8">
            <a:extLst>
              <a:ext uri="{FF2B5EF4-FFF2-40B4-BE49-F238E27FC236}">
                <a16:creationId xmlns:a16="http://schemas.microsoft.com/office/drawing/2014/main" id="{725DB043-6998-4E90-A070-D29A58E189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12539576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612C93A3-F02A-4B6F-9AC7-D66E402655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734988" y="3873705"/>
            <a:ext cx="2713564" cy="1597935"/>
          </a:xfrm>
          <a:custGeom>
            <a:avLst/>
            <a:gdLst>
              <a:gd name="connsiteX0" fmla="*/ 0 w 2713564"/>
              <a:gd name="connsiteY0" fmla="*/ 0 h 1597935"/>
              <a:gd name="connsiteX1" fmla="*/ 2713564 w 2713564"/>
              <a:gd name="connsiteY1" fmla="*/ 0 h 1597935"/>
              <a:gd name="connsiteX2" fmla="*/ 2713564 w 2713564"/>
              <a:gd name="connsiteY2" fmla="*/ 1597935 h 1597935"/>
              <a:gd name="connsiteX3" fmla="*/ 0 w 2713564"/>
              <a:gd name="connsiteY3" fmla="*/ 1597935 h 1597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3564" h="1597935">
                <a:moveTo>
                  <a:pt x="0" y="0"/>
                </a:moveTo>
                <a:lnTo>
                  <a:pt x="2713564" y="0"/>
                </a:lnTo>
                <a:lnTo>
                  <a:pt x="2713564" y="1597935"/>
                </a:lnTo>
                <a:lnTo>
                  <a:pt x="0" y="159793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C01F6FAC-74F2-4BEE-B82C-603FA7F5DA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736736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4">
            <a:extLst>
              <a:ext uri="{FF2B5EF4-FFF2-40B4-BE49-F238E27FC236}">
                <a16:creationId xmlns:a16="http://schemas.microsoft.com/office/drawing/2014/main" id="{B6109B3B-4567-4C1E-A9F2-4CC29C2DB9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67543" y="1301530"/>
            <a:ext cx="4209138" cy="219961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7B8FD082-ED4D-4052-B29B-7EFC141AA8B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06686" y="1301530"/>
            <a:ext cx="4209138" cy="219961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文本占位符 8">
            <a:extLst>
              <a:ext uri="{FF2B5EF4-FFF2-40B4-BE49-F238E27FC236}">
                <a16:creationId xmlns:a16="http://schemas.microsoft.com/office/drawing/2014/main" id="{5D2CF3F4-3829-4D91-9EAB-6609A0EE1C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1645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CA9CA87F-68A6-4B30-BC53-CD74E2F9F0E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36006" y="3134995"/>
            <a:ext cx="3339734" cy="1876612"/>
          </a:xfrm>
          <a:custGeom>
            <a:avLst/>
            <a:gdLst>
              <a:gd name="connsiteX0" fmla="*/ 0 w 3339734"/>
              <a:gd name="connsiteY0" fmla="*/ 0 h 1876612"/>
              <a:gd name="connsiteX1" fmla="*/ 3339734 w 3339734"/>
              <a:gd name="connsiteY1" fmla="*/ 0 h 1876612"/>
              <a:gd name="connsiteX2" fmla="*/ 3339734 w 3339734"/>
              <a:gd name="connsiteY2" fmla="*/ 1876612 h 1876612"/>
              <a:gd name="connsiteX3" fmla="*/ 0 w 3339734"/>
              <a:gd name="connsiteY3" fmla="*/ 1876612 h 187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39734" h="1876612">
                <a:moveTo>
                  <a:pt x="0" y="0"/>
                </a:moveTo>
                <a:lnTo>
                  <a:pt x="3339734" y="0"/>
                </a:lnTo>
                <a:lnTo>
                  <a:pt x="3339734" y="1876612"/>
                </a:lnTo>
                <a:lnTo>
                  <a:pt x="0" y="187661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E9D9C2BD-B186-482C-A59D-ED78FA613C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64588" y="5517557"/>
            <a:ext cx="220846" cy="274631"/>
          </a:xfrm>
          <a:custGeom>
            <a:avLst/>
            <a:gdLst>
              <a:gd name="connsiteX0" fmla="*/ 0 w 220846"/>
              <a:gd name="connsiteY0" fmla="*/ 0 h 274631"/>
              <a:gd name="connsiteX1" fmla="*/ 220846 w 220846"/>
              <a:gd name="connsiteY1" fmla="*/ 0 h 274631"/>
              <a:gd name="connsiteX2" fmla="*/ 220846 w 220846"/>
              <a:gd name="connsiteY2" fmla="*/ 274631 h 274631"/>
              <a:gd name="connsiteX3" fmla="*/ 0 w 220846"/>
              <a:gd name="connsiteY3" fmla="*/ 274631 h 274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846" h="274631">
                <a:moveTo>
                  <a:pt x="0" y="0"/>
                </a:moveTo>
                <a:lnTo>
                  <a:pt x="220846" y="0"/>
                </a:lnTo>
                <a:lnTo>
                  <a:pt x="220846" y="274631"/>
                </a:lnTo>
                <a:lnTo>
                  <a:pt x="0" y="27463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F5CF74AE-3601-442F-A22B-79CC69965CF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495376" y="4934790"/>
            <a:ext cx="506818" cy="893045"/>
          </a:xfrm>
          <a:custGeom>
            <a:avLst/>
            <a:gdLst>
              <a:gd name="connsiteX0" fmla="*/ 0 w 506818"/>
              <a:gd name="connsiteY0" fmla="*/ 0 h 893045"/>
              <a:gd name="connsiteX1" fmla="*/ 506818 w 506818"/>
              <a:gd name="connsiteY1" fmla="*/ 0 h 893045"/>
              <a:gd name="connsiteX2" fmla="*/ 506818 w 506818"/>
              <a:gd name="connsiteY2" fmla="*/ 893045 h 893045"/>
              <a:gd name="connsiteX3" fmla="*/ 0 w 506818"/>
              <a:gd name="connsiteY3" fmla="*/ 893045 h 893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6818" h="893045">
                <a:moveTo>
                  <a:pt x="0" y="0"/>
                </a:moveTo>
                <a:lnTo>
                  <a:pt x="506818" y="0"/>
                </a:lnTo>
                <a:lnTo>
                  <a:pt x="506818" y="893045"/>
                </a:lnTo>
                <a:lnTo>
                  <a:pt x="0" y="89304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6E4B6249-864B-4E69-8AB9-02E8189F8C1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47394" y="4339593"/>
            <a:ext cx="1087644" cy="1452596"/>
          </a:xfrm>
          <a:custGeom>
            <a:avLst/>
            <a:gdLst>
              <a:gd name="connsiteX0" fmla="*/ 0 w 1087644"/>
              <a:gd name="connsiteY0" fmla="*/ 0 h 1452596"/>
              <a:gd name="connsiteX1" fmla="*/ 1087644 w 1087644"/>
              <a:gd name="connsiteY1" fmla="*/ 0 h 1452596"/>
              <a:gd name="connsiteX2" fmla="*/ 1087644 w 1087644"/>
              <a:gd name="connsiteY2" fmla="*/ 1452596 h 1452596"/>
              <a:gd name="connsiteX3" fmla="*/ 0 w 1087644"/>
              <a:gd name="connsiteY3" fmla="*/ 1452596 h 1452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644" h="1452596">
                <a:moveTo>
                  <a:pt x="0" y="0"/>
                </a:moveTo>
                <a:lnTo>
                  <a:pt x="1087644" y="0"/>
                </a:lnTo>
                <a:lnTo>
                  <a:pt x="1087644" y="1452596"/>
                </a:lnTo>
                <a:lnTo>
                  <a:pt x="0" y="145259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DE932A05-862A-442D-957A-D3E71200C7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696096" y="4426890"/>
            <a:ext cx="2127445" cy="1351064"/>
          </a:xfrm>
          <a:custGeom>
            <a:avLst/>
            <a:gdLst>
              <a:gd name="connsiteX0" fmla="*/ 0 w 2127445"/>
              <a:gd name="connsiteY0" fmla="*/ 0 h 1351064"/>
              <a:gd name="connsiteX1" fmla="*/ 2127445 w 2127445"/>
              <a:gd name="connsiteY1" fmla="*/ 0 h 1351064"/>
              <a:gd name="connsiteX2" fmla="*/ 2127445 w 2127445"/>
              <a:gd name="connsiteY2" fmla="*/ 1351064 h 1351064"/>
              <a:gd name="connsiteX3" fmla="*/ 0 w 2127445"/>
              <a:gd name="connsiteY3" fmla="*/ 1351064 h 1351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7445" h="1351064">
                <a:moveTo>
                  <a:pt x="0" y="0"/>
                </a:moveTo>
                <a:lnTo>
                  <a:pt x="2127445" y="0"/>
                </a:lnTo>
                <a:lnTo>
                  <a:pt x="2127445" y="1351064"/>
                </a:lnTo>
                <a:lnTo>
                  <a:pt x="0" y="135106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A855D4D3-6BA4-4977-91F7-96141DA277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51488722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>
            <a:extLst>
              <a:ext uri="{FF2B5EF4-FFF2-40B4-BE49-F238E27FC236}">
                <a16:creationId xmlns:a16="http://schemas.microsoft.com/office/drawing/2014/main" id="{4EC8BE4E-C12C-4ACC-B1E2-67AC132FDC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1600" y="1383505"/>
            <a:ext cx="3206754" cy="4641634"/>
          </a:xfrm>
          <a:custGeom>
            <a:avLst/>
            <a:gdLst>
              <a:gd name="connsiteX0" fmla="*/ 0 w 3206754"/>
              <a:gd name="connsiteY0" fmla="*/ 0 h 4641634"/>
              <a:gd name="connsiteX1" fmla="*/ 3206754 w 3206754"/>
              <a:gd name="connsiteY1" fmla="*/ 0 h 4641634"/>
              <a:gd name="connsiteX2" fmla="*/ 3206754 w 3206754"/>
              <a:gd name="connsiteY2" fmla="*/ 4641634 h 4641634"/>
              <a:gd name="connsiteX3" fmla="*/ 0 w 3206754"/>
              <a:gd name="connsiteY3" fmla="*/ 4641634 h 4641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6754" h="4641634">
                <a:moveTo>
                  <a:pt x="0" y="0"/>
                </a:moveTo>
                <a:lnTo>
                  <a:pt x="3206754" y="0"/>
                </a:lnTo>
                <a:lnTo>
                  <a:pt x="3206754" y="4641634"/>
                </a:lnTo>
                <a:lnTo>
                  <a:pt x="0" y="464163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23BD79B1-D11E-4A62-9090-6885F6D4ABB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1785562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图片占位符 24">
            <a:extLst>
              <a:ext uri="{FF2B5EF4-FFF2-40B4-BE49-F238E27FC236}">
                <a16:creationId xmlns:a16="http://schemas.microsoft.com/office/drawing/2014/main" id="{FC2DE7EE-AD7A-4021-AB07-3CC905A5F7D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291965" y="1736725"/>
            <a:ext cx="1372840" cy="1372112"/>
          </a:xfrm>
          <a:custGeom>
            <a:avLst/>
            <a:gdLst>
              <a:gd name="connsiteX0" fmla="*/ 679198 w 1372840"/>
              <a:gd name="connsiteY0" fmla="*/ 0 h 1372112"/>
              <a:gd name="connsiteX1" fmla="*/ 693642 w 1372840"/>
              <a:gd name="connsiteY1" fmla="*/ 0 h 1372112"/>
              <a:gd name="connsiteX2" fmla="*/ 824758 w 1372840"/>
              <a:gd name="connsiteY2" fmla="*/ 13218 h 1372112"/>
              <a:gd name="connsiteX3" fmla="*/ 1372840 w 1372840"/>
              <a:gd name="connsiteY3" fmla="*/ 685692 h 1372112"/>
              <a:gd name="connsiteX4" fmla="*/ 686420 w 1372840"/>
              <a:gd name="connsiteY4" fmla="*/ 1372112 h 1372112"/>
              <a:gd name="connsiteX5" fmla="*/ 0 w 1372840"/>
              <a:gd name="connsiteY5" fmla="*/ 685692 h 1372112"/>
              <a:gd name="connsiteX6" fmla="*/ 548083 w 1372840"/>
              <a:gd name="connsiteY6" fmla="*/ 13218 h 137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2840" h="1372112">
                <a:moveTo>
                  <a:pt x="679198" y="0"/>
                </a:moveTo>
                <a:lnTo>
                  <a:pt x="693642" y="0"/>
                </a:lnTo>
                <a:lnTo>
                  <a:pt x="824758" y="13218"/>
                </a:lnTo>
                <a:cubicBezTo>
                  <a:pt x="1137548" y="77224"/>
                  <a:pt x="1372840" y="353980"/>
                  <a:pt x="1372840" y="685692"/>
                </a:cubicBezTo>
                <a:cubicBezTo>
                  <a:pt x="1372840" y="1064791"/>
                  <a:pt x="1065519" y="1372112"/>
                  <a:pt x="686420" y="1372112"/>
                </a:cubicBezTo>
                <a:cubicBezTo>
                  <a:pt x="307321" y="1372112"/>
                  <a:pt x="0" y="1064791"/>
                  <a:pt x="0" y="685692"/>
                </a:cubicBezTo>
                <a:cubicBezTo>
                  <a:pt x="0" y="353980"/>
                  <a:pt x="235293" y="77224"/>
                  <a:pt x="548083" y="1321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6" name="图片占位符 25">
            <a:extLst>
              <a:ext uri="{FF2B5EF4-FFF2-40B4-BE49-F238E27FC236}">
                <a16:creationId xmlns:a16="http://schemas.microsoft.com/office/drawing/2014/main" id="{0035AF9E-0DB6-4EA2-A71B-6C945FDD41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85679" y="1512096"/>
            <a:ext cx="1820642" cy="1820642"/>
          </a:xfrm>
          <a:custGeom>
            <a:avLst/>
            <a:gdLst>
              <a:gd name="connsiteX0" fmla="*/ 910321 w 1820642"/>
              <a:gd name="connsiteY0" fmla="*/ 0 h 1820642"/>
              <a:gd name="connsiteX1" fmla="*/ 1820642 w 1820642"/>
              <a:gd name="connsiteY1" fmla="*/ 910321 h 1820642"/>
              <a:gd name="connsiteX2" fmla="*/ 910321 w 1820642"/>
              <a:gd name="connsiteY2" fmla="*/ 1820642 h 1820642"/>
              <a:gd name="connsiteX3" fmla="*/ 0 w 1820642"/>
              <a:gd name="connsiteY3" fmla="*/ 910321 h 1820642"/>
              <a:gd name="connsiteX4" fmla="*/ 910321 w 1820642"/>
              <a:gd name="connsiteY4" fmla="*/ 0 h 1820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0642" h="1820642">
                <a:moveTo>
                  <a:pt x="910321" y="0"/>
                </a:moveTo>
                <a:cubicBezTo>
                  <a:pt x="1413077" y="0"/>
                  <a:pt x="1820642" y="407565"/>
                  <a:pt x="1820642" y="910321"/>
                </a:cubicBezTo>
                <a:cubicBezTo>
                  <a:pt x="1820642" y="1413077"/>
                  <a:pt x="1413077" y="1820642"/>
                  <a:pt x="910321" y="1820642"/>
                </a:cubicBezTo>
                <a:cubicBezTo>
                  <a:pt x="407565" y="1820642"/>
                  <a:pt x="0" y="1413077"/>
                  <a:pt x="0" y="910321"/>
                </a:cubicBezTo>
                <a:cubicBezTo>
                  <a:pt x="0" y="407565"/>
                  <a:pt x="407565" y="0"/>
                  <a:pt x="91032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图片占位符 26">
            <a:extLst>
              <a:ext uri="{FF2B5EF4-FFF2-40B4-BE49-F238E27FC236}">
                <a16:creationId xmlns:a16="http://schemas.microsoft.com/office/drawing/2014/main" id="{7BCB865E-BBB6-44D2-AF58-89587E41424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27196" y="1735997"/>
            <a:ext cx="1372840" cy="1372840"/>
          </a:xfrm>
          <a:custGeom>
            <a:avLst/>
            <a:gdLst>
              <a:gd name="connsiteX0" fmla="*/ 686420 w 1372840"/>
              <a:gd name="connsiteY0" fmla="*/ 0 h 1372840"/>
              <a:gd name="connsiteX1" fmla="*/ 1372840 w 1372840"/>
              <a:gd name="connsiteY1" fmla="*/ 686420 h 1372840"/>
              <a:gd name="connsiteX2" fmla="*/ 686420 w 1372840"/>
              <a:gd name="connsiteY2" fmla="*/ 1372840 h 1372840"/>
              <a:gd name="connsiteX3" fmla="*/ 0 w 1372840"/>
              <a:gd name="connsiteY3" fmla="*/ 686420 h 1372840"/>
              <a:gd name="connsiteX4" fmla="*/ 686420 w 1372840"/>
              <a:gd name="connsiteY4" fmla="*/ 0 h 1372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2840" h="1372840">
                <a:moveTo>
                  <a:pt x="686420" y="0"/>
                </a:moveTo>
                <a:cubicBezTo>
                  <a:pt x="1065519" y="0"/>
                  <a:pt x="1372840" y="307321"/>
                  <a:pt x="1372840" y="686420"/>
                </a:cubicBezTo>
                <a:cubicBezTo>
                  <a:pt x="1372840" y="1065519"/>
                  <a:pt x="1065519" y="1372840"/>
                  <a:pt x="686420" y="1372840"/>
                </a:cubicBezTo>
                <a:cubicBezTo>
                  <a:pt x="307321" y="1372840"/>
                  <a:pt x="0" y="1065519"/>
                  <a:pt x="0" y="686420"/>
                </a:cubicBezTo>
                <a:cubicBezTo>
                  <a:pt x="0" y="307321"/>
                  <a:pt x="307321" y="0"/>
                  <a:pt x="68642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8" name="图片占位符 27">
            <a:extLst>
              <a:ext uri="{FF2B5EF4-FFF2-40B4-BE49-F238E27FC236}">
                <a16:creationId xmlns:a16="http://schemas.microsoft.com/office/drawing/2014/main" id="{7694C75A-D084-4C52-BB4D-60076A9782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630771" y="1835326"/>
            <a:ext cx="1174184" cy="1174182"/>
          </a:xfrm>
          <a:custGeom>
            <a:avLst/>
            <a:gdLst>
              <a:gd name="connsiteX0" fmla="*/ 587092 w 1174184"/>
              <a:gd name="connsiteY0" fmla="*/ 0 h 1174182"/>
              <a:gd name="connsiteX1" fmla="*/ 1174184 w 1174184"/>
              <a:gd name="connsiteY1" fmla="*/ 587091 h 1174182"/>
              <a:gd name="connsiteX2" fmla="*/ 587092 w 1174184"/>
              <a:gd name="connsiteY2" fmla="*/ 1174182 h 1174182"/>
              <a:gd name="connsiteX3" fmla="*/ 0 w 1174184"/>
              <a:gd name="connsiteY3" fmla="*/ 587091 h 1174182"/>
              <a:gd name="connsiteX4" fmla="*/ 587092 w 1174184"/>
              <a:gd name="connsiteY4" fmla="*/ 0 h 1174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4184" h="1174182">
                <a:moveTo>
                  <a:pt x="587092" y="0"/>
                </a:moveTo>
                <a:cubicBezTo>
                  <a:pt x="911334" y="0"/>
                  <a:pt x="1174184" y="262850"/>
                  <a:pt x="1174184" y="587091"/>
                </a:cubicBezTo>
                <a:cubicBezTo>
                  <a:pt x="1174184" y="911332"/>
                  <a:pt x="911334" y="1174182"/>
                  <a:pt x="587092" y="1174182"/>
                </a:cubicBezTo>
                <a:cubicBezTo>
                  <a:pt x="262850" y="1174182"/>
                  <a:pt x="0" y="911332"/>
                  <a:pt x="0" y="587091"/>
                </a:cubicBezTo>
                <a:cubicBezTo>
                  <a:pt x="0" y="262850"/>
                  <a:pt x="262850" y="0"/>
                  <a:pt x="58709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4" name="图片占位符 23">
            <a:extLst>
              <a:ext uri="{FF2B5EF4-FFF2-40B4-BE49-F238E27FC236}">
                <a16:creationId xmlns:a16="http://schemas.microsoft.com/office/drawing/2014/main" id="{04510146-D98E-43EB-91F2-A417D17A50F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87047" y="1835326"/>
            <a:ext cx="1174184" cy="1174182"/>
          </a:xfrm>
          <a:custGeom>
            <a:avLst/>
            <a:gdLst>
              <a:gd name="connsiteX0" fmla="*/ 587092 w 1174184"/>
              <a:gd name="connsiteY0" fmla="*/ 0 h 1174182"/>
              <a:gd name="connsiteX1" fmla="*/ 1174184 w 1174184"/>
              <a:gd name="connsiteY1" fmla="*/ 587091 h 1174182"/>
              <a:gd name="connsiteX2" fmla="*/ 587092 w 1174184"/>
              <a:gd name="connsiteY2" fmla="*/ 1174182 h 1174182"/>
              <a:gd name="connsiteX3" fmla="*/ 0 w 1174184"/>
              <a:gd name="connsiteY3" fmla="*/ 587091 h 1174182"/>
              <a:gd name="connsiteX4" fmla="*/ 587092 w 1174184"/>
              <a:gd name="connsiteY4" fmla="*/ 0 h 1174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4184" h="1174182">
                <a:moveTo>
                  <a:pt x="587092" y="0"/>
                </a:moveTo>
                <a:cubicBezTo>
                  <a:pt x="911334" y="0"/>
                  <a:pt x="1174184" y="262850"/>
                  <a:pt x="1174184" y="587091"/>
                </a:cubicBezTo>
                <a:cubicBezTo>
                  <a:pt x="1174184" y="911332"/>
                  <a:pt x="911334" y="1174182"/>
                  <a:pt x="587092" y="1174182"/>
                </a:cubicBezTo>
                <a:cubicBezTo>
                  <a:pt x="262850" y="1174182"/>
                  <a:pt x="0" y="911332"/>
                  <a:pt x="0" y="587091"/>
                </a:cubicBezTo>
                <a:cubicBezTo>
                  <a:pt x="0" y="262850"/>
                  <a:pt x="262850" y="0"/>
                  <a:pt x="58709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文本占位符 8">
            <a:extLst>
              <a:ext uri="{FF2B5EF4-FFF2-40B4-BE49-F238E27FC236}">
                <a16:creationId xmlns:a16="http://schemas.microsoft.com/office/drawing/2014/main" id="{184C1DFF-6BEA-4243-AD3E-1FC8820ADE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39296020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206E59BF-EEA8-4F2F-9DA5-18BD9CDC539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98017" y="1"/>
            <a:ext cx="5293983" cy="6857999"/>
          </a:xfrm>
          <a:custGeom>
            <a:avLst/>
            <a:gdLst>
              <a:gd name="connsiteX0" fmla="*/ 1532658 w 5293983"/>
              <a:gd name="connsiteY0" fmla="*/ 0 h 6843923"/>
              <a:gd name="connsiteX1" fmla="*/ 5293983 w 5293983"/>
              <a:gd name="connsiteY1" fmla="*/ 0 h 6843923"/>
              <a:gd name="connsiteX2" fmla="*/ 5293983 w 5293983"/>
              <a:gd name="connsiteY2" fmla="*/ 6843923 h 6843923"/>
              <a:gd name="connsiteX3" fmla="*/ 0 w 5293983"/>
              <a:gd name="connsiteY3" fmla="*/ 6843923 h 684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3983" h="6843923">
                <a:moveTo>
                  <a:pt x="1532658" y="0"/>
                </a:moveTo>
                <a:lnTo>
                  <a:pt x="5293983" y="0"/>
                </a:lnTo>
                <a:lnTo>
                  <a:pt x="5293983" y="6843923"/>
                </a:lnTo>
                <a:lnTo>
                  <a:pt x="0" y="684392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627FD8F-7943-4949-8460-8E3A4E88B6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383"/>
          <a:stretch/>
        </p:blipFill>
        <p:spPr>
          <a:xfrm>
            <a:off x="456442" y="370605"/>
            <a:ext cx="2769989" cy="54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06820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>
            <a:extLst>
              <a:ext uri="{FF2B5EF4-FFF2-40B4-BE49-F238E27FC236}">
                <a16:creationId xmlns:a16="http://schemas.microsoft.com/office/drawing/2014/main" id="{EB13ADF7-DCE4-449B-82E5-96C75AA66A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09723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图片占位符 17">
            <a:extLst>
              <a:ext uri="{FF2B5EF4-FFF2-40B4-BE49-F238E27FC236}">
                <a16:creationId xmlns:a16="http://schemas.microsoft.com/office/drawing/2014/main" id="{1FC2CBEB-EDAB-4435-9AB4-7A88A7F558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2171" y="1526793"/>
            <a:ext cx="6047631" cy="404669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72C01699-D3AE-4994-8867-99EBADA77E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86050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3651912D-2025-4822-88B1-EFC534F9FA8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" y="1901825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10">
            <a:extLst>
              <a:ext uri="{FF2B5EF4-FFF2-40B4-BE49-F238E27FC236}">
                <a16:creationId xmlns:a16="http://schemas.microsoft.com/office/drawing/2014/main" id="{AF5909B3-3CEC-4455-B3EA-28315CF6E83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41069" y="1901825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3" name="图片占位符 10">
            <a:extLst>
              <a:ext uri="{FF2B5EF4-FFF2-40B4-BE49-F238E27FC236}">
                <a16:creationId xmlns:a16="http://schemas.microsoft.com/office/drawing/2014/main" id="{F60E7791-701E-4026-ADAE-10BAB481B5A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0400" y="3915696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图片占位符 10">
            <a:extLst>
              <a:ext uri="{FF2B5EF4-FFF2-40B4-BE49-F238E27FC236}">
                <a16:creationId xmlns:a16="http://schemas.microsoft.com/office/drawing/2014/main" id="{0C374A87-BF59-4EDB-A0CE-4C01B240E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41069" y="3915696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A35ECD56-59E5-47A8-B5AA-87A4EEF8A8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02416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5E54FD00-F3E4-4A5B-B44C-9BF31FB3A5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2200" y="1825116"/>
            <a:ext cx="5731862" cy="392252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8BEC6690-C8F3-4922-9480-BE456CC86F0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214817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1A811CC2-0FC1-4F9B-BB13-9639A916385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0380" y="2155760"/>
            <a:ext cx="3493085" cy="260267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图片占位符 4">
            <a:extLst>
              <a:ext uri="{FF2B5EF4-FFF2-40B4-BE49-F238E27FC236}">
                <a16:creationId xmlns:a16="http://schemas.microsoft.com/office/drawing/2014/main" id="{A3D5541B-883C-4A3D-A24D-CF6DCD52466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97864" y="2155760"/>
            <a:ext cx="3513066" cy="260267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E18F7A40-33F4-491E-8186-C3D94899EF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73661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4">
            <a:extLst>
              <a:ext uri="{FF2B5EF4-FFF2-40B4-BE49-F238E27FC236}">
                <a16:creationId xmlns:a16="http://schemas.microsoft.com/office/drawing/2014/main" id="{B6109B3B-4567-4C1E-A9F2-4CC29C2DB9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67543" y="1301530"/>
            <a:ext cx="4209138" cy="219961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7B8FD082-ED4D-4052-B29B-7EFC141AA8B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06686" y="1301530"/>
            <a:ext cx="4209138" cy="219961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文本占位符 8">
            <a:extLst>
              <a:ext uri="{FF2B5EF4-FFF2-40B4-BE49-F238E27FC236}">
                <a16:creationId xmlns:a16="http://schemas.microsoft.com/office/drawing/2014/main" id="{5D2CF3F4-3829-4D91-9EAB-6609A0EE1C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01130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F699682B-106B-4C51-98F1-9D514C98EBC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7088" y="1815250"/>
            <a:ext cx="5584149" cy="371286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EAE6359F-A340-4FE8-8BE2-C42AABB6FE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93840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F699682B-106B-4C51-98F1-9D514C98EBC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7088" y="1815250"/>
            <a:ext cx="5584149" cy="371286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EAE6359F-A340-4FE8-8BE2-C42AABB6FE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50222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9367A409-8C00-49F3-A0E3-53F5E13BD16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25543" y="1571207"/>
            <a:ext cx="2140914" cy="2140914"/>
          </a:xfrm>
          <a:custGeom>
            <a:avLst/>
            <a:gdLst>
              <a:gd name="connsiteX0" fmla="*/ 1070457 w 2140914"/>
              <a:gd name="connsiteY0" fmla="*/ 0 h 2140914"/>
              <a:gd name="connsiteX1" fmla="*/ 2140914 w 2140914"/>
              <a:gd name="connsiteY1" fmla="*/ 1070457 h 2140914"/>
              <a:gd name="connsiteX2" fmla="*/ 1070457 w 2140914"/>
              <a:gd name="connsiteY2" fmla="*/ 2140914 h 2140914"/>
              <a:gd name="connsiteX3" fmla="*/ 0 w 2140914"/>
              <a:gd name="connsiteY3" fmla="*/ 1070457 h 2140914"/>
              <a:gd name="connsiteX4" fmla="*/ 1070457 w 2140914"/>
              <a:gd name="connsiteY4" fmla="*/ 0 h 214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0914" h="2140914">
                <a:moveTo>
                  <a:pt x="1070457" y="0"/>
                </a:moveTo>
                <a:cubicBezTo>
                  <a:pt x="1661654" y="0"/>
                  <a:pt x="2140914" y="479260"/>
                  <a:pt x="2140914" y="1070457"/>
                </a:cubicBezTo>
                <a:cubicBezTo>
                  <a:pt x="2140914" y="1661654"/>
                  <a:pt x="1661654" y="2140914"/>
                  <a:pt x="1070457" y="2140914"/>
                </a:cubicBezTo>
                <a:cubicBezTo>
                  <a:pt x="479260" y="2140914"/>
                  <a:pt x="0" y="1661654"/>
                  <a:pt x="0" y="1070457"/>
                </a:cubicBezTo>
                <a:cubicBezTo>
                  <a:pt x="0" y="479260"/>
                  <a:pt x="479260" y="0"/>
                  <a:pt x="10704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1F84635C-9938-424F-8A7C-3DDAA8B460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82794" y="1571207"/>
            <a:ext cx="2140914" cy="2140914"/>
          </a:xfrm>
          <a:custGeom>
            <a:avLst/>
            <a:gdLst>
              <a:gd name="connsiteX0" fmla="*/ 1070457 w 2140914"/>
              <a:gd name="connsiteY0" fmla="*/ 0 h 2140914"/>
              <a:gd name="connsiteX1" fmla="*/ 2140914 w 2140914"/>
              <a:gd name="connsiteY1" fmla="*/ 1070457 h 2140914"/>
              <a:gd name="connsiteX2" fmla="*/ 1070457 w 2140914"/>
              <a:gd name="connsiteY2" fmla="*/ 2140914 h 2140914"/>
              <a:gd name="connsiteX3" fmla="*/ 0 w 2140914"/>
              <a:gd name="connsiteY3" fmla="*/ 1070457 h 2140914"/>
              <a:gd name="connsiteX4" fmla="*/ 1070457 w 2140914"/>
              <a:gd name="connsiteY4" fmla="*/ 0 h 214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0914" h="2140914">
                <a:moveTo>
                  <a:pt x="1070457" y="0"/>
                </a:moveTo>
                <a:cubicBezTo>
                  <a:pt x="1661654" y="0"/>
                  <a:pt x="2140914" y="479260"/>
                  <a:pt x="2140914" y="1070457"/>
                </a:cubicBezTo>
                <a:cubicBezTo>
                  <a:pt x="2140914" y="1661654"/>
                  <a:pt x="1661654" y="2140914"/>
                  <a:pt x="1070457" y="2140914"/>
                </a:cubicBezTo>
                <a:cubicBezTo>
                  <a:pt x="479260" y="2140914"/>
                  <a:pt x="0" y="1661654"/>
                  <a:pt x="0" y="1070457"/>
                </a:cubicBezTo>
                <a:cubicBezTo>
                  <a:pt x="0" y="479260"/>
                  <a:pt x="479260" y="0"/>
                  <a:pt x="10704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D9E0C059-8A6F-4B5B-B507-6AD0496CC7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68292" y="1571207"/>
            <a:ext cx="2140914" cy="2140914"/>
          </a:xfrm>
          <a:custGeom>
            <a:avLst/>
            <a:gdLst>
              <a:gd name="connsiteX0" fmla="*/ 1070457 w 2140914"/>
              <a:gd name="connsiteY0" fmla="*/ 0 h 2140914"/>
              <a:gd name="connsiteX1" fmla="*/ 2140914 w 2140914"/>
              <a:gd name="connsiteY1" fmla="*/ 1070457 h 2140914"/>
              <a:gd name="connsiteX2" fmla="*/ 1070457 w 2140914"/>
              <a:gd name="connsiteY2" fmla="*/ 2140914 h 2140914"/>
              <a:gd name="connsiteX3" fmla="*/ 0 w 2140914"/>
              <a:gd name="connsiteY3" fmla="*/ 1070457 h 2140914"/>
              <a:gd name="connsiteX4" fmla="*/ 1070457 w 2140914"/>
              <a:gd name="connsiteY4" fmla="*/ 0 h 214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0914" h="2140914">
                <a:moveTo>
                  <a:pt x="1070457" y="0"/>
                </a:moveTo>
                <a:cubicBezTo>
                  <a:pt x="1661654" y="0"/>
                  <a:pt x="2140914" y="479260"/>
                  <a:pt x="2140914" y="1070457"/>
                </a:cubicBezTo>
                <a:cubicBezTo>
                  <a:pt x="2140914" y="1661654"/>
                  <a:pt x="1661654" y="2140914"/>
                  <a:pt x="1070457" y="2140914"/>
                </a:cubicBezTo>
                <a:cubicBezTo>
                  <a:pt x="479260" y="2140914"/>
                  <a:pt x="0" y="1661654"/>
                  <a:pt x="0" y="1070457"/>
                </a:cubicBezTo>
                <a:cubicBezTo>
                  <a:pt x="0" y="479260"/>
                  <a:pt x="479260" y="0"/>
                  <a:pt x="10704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文本占位符 8">
            <a:extLst>
              <a:ext uri="{FF2B5EF4-FFF2-40B4-BE49-F238E27FC236}">
                <a16:creationId xmlns:a16="http://schemas.microsoft.com/office/drawing/2014/main" id="{11C5B8FF-539D-4309-9625-6B01B9ECE6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217886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3A8FB7E8-B22A-4F80-8BAF-ED862F7BBCB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79904" y="1901468"/>
            <a:ext cx="3434167" cy="2104474"/>
          </a:xfrm>
          <a:custGeom>
            <a:avLst/>
            <a:gdLst>
              <a:gd name="connsiteX0" fmla="*/ 0 w 3434167"/>
              <a:gd name="connsiteY0" fmla="*/ 0 h 1931520"/>
              <a:gd name="connsiteX1" fmla="*/ 3434167 w 3434167"/>
              <a:gd name="connsiteY1" fmla="*/ 0 h 1931520"/>
              <a:gd name="connsiteX2" fmla="*/ 3434167 w 3434167"/>
              <a:gd name="connsiteY2" fmla="*/ 1931520 h 1931520"/>
              <a:gd name="connsiteX3" fmla="*/ 0 w 3434167"/>
              <a:gd name="connsiteY3" fmla="*/ 1931520 h 19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4167" h="1931520">
                <a:moveTo>
                  <a:pt x="0" y="0"/>
                </a:moveTo>
                <a:lnTo>
                  <a:pt x="3434167" y="0"/>
                </a:lnTo>
                <a:lnTo>
                  <a:pt x="3434167" y="1931520"/>
                </a:lnTo>
                <a:lnTo>
                  <a:pt x="0" y="1931520"/>
                </a:lnTo>
                <a:close/>
              </a:path>
            </a:pathLst>
          </a:custGeom>
          <a:effectLst>
            <a:outerShdw blurRad="127000" sx="102000" sy="102000" algn="ctr" rotWithShape="0">
              <a:schemeClr val="bg1">
                <a:lumMod val="50000"/>
                <a:alpha val="30000"/>
              </a:schemeClr>
            </a:outerShdw>
          </a:effectLst>
          <a:scene3d>
            <a:camera prst="perspectiveRigh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80BCC719-64E8-4CAE-8929-C80716FBED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42363" y="1895930"/>
            <a:ext cx="3434167" cy="2104474"/>
          </a:xfrm>
          <a:custGeom>
            <a:avLst/>
            <a:gdLst>
              <a:gd name="connsiteX0" fmla="*/ 0 w 3434167"/>
              <a:gd name="connsiteY0" fmla="*/ 0 h 1931520"/>
              <a:gd name="connsiteX1" fmla="*/ 3434167 w 3434167"/>
              <a:gd name="connsiteY1" fmla="*/ 0 h 1931520"/>
              <a:gd name="connsiteX2" fmla="*/ 3434167 w 3434167"/>
              <a:gd name="connsiteY2" fmla="*/ 1931520 h 1931520"/>
              <a:gd name="connsiteX3" fmla="*/ 0 w 3434167"/>
              <a:gd name="connsiteY3" fmla="*/ 1931520 h 19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4167" h="1931520">
                <a:moveTo>
                  <a:pt x="0" y="0"/>
                </a:moveTo>
                <a:lnTo>
                  <a:pt x="3434167" y="0"/>
                </a:lnTo>
                <a:lnTo>
                  <a:pt x="3434167" y="1931520"/>
                </a:lnTo>
                <a:lnTo>
                  <a:pt x="0" y="1931520"/>
                </a:lnTo>
                <a:close/>
              </a:path>
            </a:pathLst>
          </a:custGeom>
          <a:effectLst>
            <a:outerShdw blurRad="127000" sx="102000" sy="102000" algn="ctr" rotWithShape="0">
              <a:schemeClr val="bg1">
                <a:lumMod val="50000"/>
                <a:alpha val="30000"/>
              </a:schemeClr>
            </a:outerShdw>
          </a:effectLst>
          <a:scene3d>
            <a:camera prst="perspectiveLef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DF38EE7D-EDAD-435F-B04A-D8FA12ADBD8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560" y="1644454"/>
            <a:ext cx="4604880" cy="2584487"/>
          </a:xfrm>
          <a:custGeom>
            <a:avLst/>
            <a:gdLst>
              <a:gd name="connsiteX0" fmla="*/ 0 w 3434167"/>
              <a:gd name="connsiteY0" fmla="*/ 0 h 1931520"/>
              <a:gd name="connsiteX1" fmla="*/ 3434167 w 3434167"/>
              <a:gd name="connsiteY1" fmla="*/ 0 h 1931520"/>
              <a:gd name="connsiteX2" fmla="*/ 3434167 w 3434167"/>
              <a:gd name="connsiteY2" fmla="*/ 1931520 h 1931520"/>
              <a:gd name="connsiteX3" fmla="*/ 0 w 3434167"/>
              <a:gd name="connsiteY3" fmla="*/ 1931520 h 19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4167" h="1931520">
                <a:moveTo>
                  <a:pt x="0" y="0"/>
                </a:moveTo>
                <a:lnTo>
                  <a:pt x="3434167" y="0"/>
                </a:lnTo>
                <a:lnTo>
                  <a:pt x="3434167" y="1931520"/>
                </a:lnTo>
                <a:lnTo>
                  <a:pt x="0" y="1931520"/>
                </a:lnTo>
                <a:close/>
              </a:path>
            </a:pathLst>
          </a:custGeom>
          <a:effectLst>
            <a:outerShdw blurRad="127000" sx="102000" sy="102000" algn="ctr" rotWithShape="0">
              <a:schemeClr val="bg1">
                <a:lumMod val="50000"/>
                <a:alpha val="30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文本占位符 8">
            <a:extLst>
              <a:ext uri="{FF2B5EF4-FFF2-40B4-BE49-F238E27FC236}">
                <a16:creationId xmlns:a16="http://schemas.microsoft.com/office/drawing/2014/main" id="{8F607F96-10D7-459B-9AF0-A75C9D46F5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433384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40658382-8A2D-4481-A310-23B3F77B7B6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2171" y="1770744"/>
            <a:ext cx="5776686" cy="3758837"/>
          </a:xfrm>
          <a:custGeom>
            <a:avLst/>
            <a:gdLst>
              <a:gd name="connsiteX0" fmla="*/ 0 w 5776686"/>
              <a:gd name="connsiteY0" fmla="*/ 0 h 3758837"/>
              <a:gd name="connsiteX1" fmla="*/ 5776686 w 5776686"/>
              <a:gd name="connsiteY1" fmla="*/ 0 h 3758837"/>
              <a:gd name="connsiteX2" fmla="*/ 5776686 w 5776686"/>
              <a:gd name="connsiteY2" fmla="*/ 3758837 h 3758837"/>
              <a:gd name="connsiteX3" fmla="*/ 0 w 5776686"/>
              <a:gd name="connsiteY3" fmla="*/ 3758837 h 3758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6686" h="3758837">
                <a:moveTo>
                  <a:pt x="0" y="0"/>
                </a:moveTo>
                <a:lnTo>
                  <a:pt x="5776686" y="0"/>
                </a:lnTo>
                <a:lnTo>
                  <a:pt x="5776686" y="3758837"/>
                </a:lnTo>
                <a:lnTo>
                  <a:pt x="0" y="37588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0248CFA7-7113-4BE8-9784-5014928D83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14782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>
            <a:extLst>
              <a:ext uri="{FF2B5EF4-FFF2-40B4-BE49-F238E27FC236}">
                <a16:creationId xmlns:a16="http://schemas.microsoft.com/office/drawing/2014/main" id="{7C9009B5-2F68-4BCA-8959-49DB8CE0E99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7635" y="1035591"/>
            <a:ext cx="10556729" cy="3240588"/>
          </a:xfrm>
          <a:custGeom>
            <a:avLst/>
            <a:gdLst>
              <a:gd name="connsiteX0" fmla="*/ 0 w 10874375"/>
              <a:gd name="connsiteY0" fmla="*/ 0 h 3462946"/>
              <a:gd name="connsiteX1" fmla="*/ 10874375 w 10874375"/>
              <a:gd name="connsiteY1" fmla="*/ 0 h 3462946"/>
              <a:gd name="connsiteX2" fmla="*/ 10874375 w 10874375"/>
              <a:gd name="connsiteY2" fmla="*/ 3462946 h 3462946"/>
              <a:gd name="connsiteX3" fmla="*/ 0 w 10874375"/>
              <a:gd name="connsiteY3" fmla="*/ 3462946 h 3462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4375" h="3462946">
                <a:moveTo>
                  <a:pt x="0" y="0"/>
                </a:moveTo>
                <a:lnTo>
                  <a:pt x="10874375" y="0"/>
                </a:lnTo>
                <a:lnTo>
                  <a:pt x="10874375" y="3462946"/>
                </a:lnTo>
                <a:lnTo>
                  <a:pt x="0" y="34629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38A52D31-DC1A-4850-B6B9-7C861D54DA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0458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AC12B7AA-2214-4A55-99D1-F48E53BEF06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44298" y="1327793"/>
            <a:ext cx="1903405" cy="1903405"/>
          </a:xfrm>
          <a:custGeom>
            <a:avLst/>
            <a:gdLst>
              <a:gd name="connsiteX0" fmla="*/ 800318 w 1600636"/>
              <a:gd name="connsiteY0" fmla="*/ 0 h 1600636"/>
              <a:gd name="connsiteX1" fmla="*/ 1600636 w 1600636"/>
              <a:gd name="connsiteY1" fmla="*/ 800318 h 1600636"/>
              <a:gd name="connsiteX2" fmla="*/ 800318 w 1600636"/>
              <a:gd name="connsiteY2" fmla="*/ 1600636 h 1600636"/>
              <a:gd name="connsiteX3" fmla="*/ 0 w 1600636"/>
              <a:gd name="connsiteY3" fmla="*/ 800318 h 1600636"/>
              <a:gd name="connsiteX4" fmla="*/ 800318 w 1600636"/>
              <a:gd name="connsiteY4" fmla="*/ 0 h 1600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00636" h="1600636">
                <a:moveTo>
                  <a:pt x="800318" y="0"/>
                </a:moveTo>
                <a:cubicBezTo>
                  <a:pt x="1242321" y="0"/>
                  <a:pt x="1600636" y="358315"/>
                  <a:pt x="1600636" y="800318"/>
                </a:cubicBezTo>
                <a:cubicBezTo>
                  <a:pt x="1600636" y="1242321"/>
                  <a:pt x="1242321" y="1600636"/>
                  <a:pt x="800318" y="1600636"/>
                </a:cubicBezTo>
                <a:cubicBezTo>
                  <a:pt x="358315" y="1600636"/>
                  <a:pt x="0" y="1242321"/>
                  <a:pt x="0" y="800318"/>
                </a:cubicBezTo>
                <a:cubicBezTo>
                  <a:pt x="0" y="358315"/>
                  <a:pt x="358315" y="0"/>
                  <a:pt x="80031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D8CD48F9-EC06-42F8-958E-D173F6BD060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89332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>
            <a:extLst>
              <a:ext uri="{FF2B5EF4-FFF2-40B4-BE49-F238E27FC236}">
                <a16:creationId xmlns:a16="http://schemas.microsoft.com/office/drawing/2014/main" id="{31AB73D7-BBF5-47C7-9C94-F55E919428F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34731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DB1A7184-3E5E-4DA9-9C8D-E210FFD0FDF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86725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5CBABD34-201F-406F-A6B8-DCD13354336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38718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8F3F4113-99C2-4B2C-B4E7-415431562D6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2737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文本占位符 8">
            <a:extLst>
              <a:ext uri="{FF2B5EF4-FFF2-40B4-BE49-F238E27FC236}">
                <a16:creationId xmlns:a16="http://schemas.microsoft.com/office/drawing/2014/main" id="{E8EC755B-99EE-48FE-A97C-B008B92C89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30949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FDDA9A8D-9F55-4748-8E81-F0C3F77F952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1218" y="1273462"/>
            <a:ext cx="6811938" cy="2441929"/>
          </a:xfrm>
          <a:custGeom>
            <a:avLst/>
            <a:gdLst>
              <a:gd name="connsiteX0" fmla="*/ 0 w 10828469"/>
              <a:gd name="connsiteY0" fmla="*/ 0 h 2441929"/>
              <a:gd name="connsiteX1" fmla="*/ 10828469 w 10828469"/>
              <a:gd name="connsiteY1" fmla="*/ 0 h 2441929"/>
              <a:gd name="connsiteX2" fmla="*/ 10828469 w 10828469"/>
              <a:gd name="connsiteY2" fmla="*/ 2441929 h 2441929"/>
              <a:gd name="connsiteX3" fmla="*/ 0 w 10828469"/>
              <a:gd name="connsiteY3" fmla="*/ 2441929 h 2441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28469" h="2441929">
                <a:moveTo>
                  <a:pt x="0" y="0"/>
                </a:moveTo>
                <a:lnTo>
                  <a:pt x="10828469" y="0"/>
                </a:lnTo>
                <a:lnTo>
                  <a:pt x="10828469" y="2441929"/>
                </a:lnTo>
                <a:lnTo>
                  <a:pt x="0" y="244192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6F1A6BE2-2BF3-408B-A8A5-5B6CBD9BED0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6835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图片占位符 35">
            <a:extLst>
              <a:ext uri="{FF2B5EF4-FFF2-40B4-BE49-F238E27FC236}">
                <a16:creationId xmlns:a16="http://schemas.microsoft.com/office/drawing/2014/main" id="{AF86BA14-A668-4163-97E4-93B67E672B3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0" y="3581831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7" name="图片占位符 36">
            <a:extLst>
              <a:ext uri="{FF2B5EF4-FFF2-40B4-BE49-F238E27FC236}">
                <a16:creationId xmlns:a16="http://schemas.microsoft.com/office/drawing/2014/main" id="{AFCBE452-D00C-4698-82C7-5EF86C9A64A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347200" y="3581831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8" name="图片占位符 37">
            <a:extLst>
              <a:ext uri="{FF2B5EF4-FFF2-40B4-BE49-F238E27FC236}">
                <a16:creationId xmlns:a16="http://schemas.microsoft.com/office/drawing/2014/main" id="{99FFCD16-2E1D-4FB5-B224-D80C04ED235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175500" y="1549833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9" name="图片占位符 38">
            <a:extLst>
              <a:ext uri="{FF2B5EF4-FFF2-40B4-BE49-F238E27FC236}">
                <a16:creationId xmlns:a16="http://schemas.microsoft.com/office/drawing/2014/main" id="{AD3AD903-A18F-4EA3-B50D-1B5B08EFF9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2100" y="1549833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5" name="图片占位符 34">
            <a:extLst>
              <a:ext uri="{FF2B5EF4-FFF2-40B4-BE49-F238E27FC236}">
                <a16:creationId xmlns:a16="http://schemas.microsoft.com/office/drawing/2014/main" id="{FF287988-1EB3-47C7-BFF3-C658554981B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" y="3581831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文本占位符 8">
            <a:extLst>
              <a:ext uri="{FF2B5EF4-FFF2-40B4-BE49-F238E27FC236}">
                <a16:creationId xmlns:a16="http://schemas.microsoft.com/office/drawing/2014/main" id="{C4937F00-32C1-4B54-870E-8A7C96C2E0E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59647723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>
            <a:extLst>
              <a:ext uri="{FF2B5EF4-FFF2-40B4-BE49-F238E27FC236}">
                <a16:creationId xmlns:a16="http://schemas.microsoft.com/office/drawing/2014/main" id="{738AC892-5EB4-4FAC-B91E-F25B60526E3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9744" y="1127592"/>
            <a:ext cx="4553385" cy="5038264"/>
          </a:xfrm>
          <a:custGeom>
            <a:avLst/>
            <a:gdLst>
              <a:gd name="connsiteX0" fmla="*/ 0 w 4553385"/>
              <a:gd name="connsiteY0" fmla="*/ 0 h 5038264"/>
              <a:gd name="connsiteX1" fmla="*/ 4553385 w 4553385"/>
              <a:gd name="connsiteY1" fmla="*/ 0 h 5038264"/>
              <a:gd name="connsiteX2" fmla="*/ 4553385 w 4553385"/>
              <a:gd name="connsiteY2" fmla="*/ 5038264 h 5038264"/>
              <a:gd name="connsiteX3" fmla="*/ 0 w 4553385"/>
              <a:gd name="connsiteY3" fmla="*/ 5038264 h 5038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53385" h="5038264">
                <a:moveTo>
                  <a:pt x="0" y="0"/>
                </a:moveTo>
                <a:lnTo>
                  <a:pt x="4553385" y="0"/>
                </a:lnTo>
                <a:lnTo>
                  <a:pt x="4553385" y="5038264"/>
                </a:lnTo>
                <a:lnTo>
                  <a:pt x="0" y="503826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A122ABF3-2C14-4777-8ADD-809BB8252E2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934417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9367A409-8C00-49F3-A0E3-53F5E13BD16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25543" y="1571207"/>
            <a:ext cx="2140914" cy="2140914"/>
          </a:xfrm>
          <a:custGeom>
            <a:avLst/>
            <a:gdLst>
              <a:gd name="connsiteX0" fmla="*/ 1070457 w 2140914"/>
              <a:gd name="connsiteY0" fmla="*/ 0 h 2140914"/>
              <a:gd name="connsiteX1" fmla="*/ 2140914 w 2140914"/>
              <a:gd name="connsiteY1" fmla="*/ 1070457 h 2140914"/>
              <a:gd name="connsiteX2" fmla="*/ 1070457 w 2140914"/>
              <a:gd name="connsiteY2" fmla="*/ 2140914 h 2140914"/>
              <a:gd name="connsiteX3" fmla="*/ 0 w 2140914"/>
              <a:gd name="connsiteY3" fmla="*/ 1070457 h 2140914"/>
              <a:gd name="connsiteX4" fmla="*/ 1070457 w 2140914"/>
              <a:gd name="connsiteY4" fmla="*/ 0 h 214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0914" h="2140914">
                <a:moveTo>
                  <a:pt x="1070457" y="0"/>
                </a:moveTo>
                <a:cubicBezTo>
                  <a:pt x="1661654" y="0"/>
                  <a:pt x="2140914" y="479260"/>
                  <a:pt x="2140914" y="1070457"/>
                </a:cubicBezTo>
                <a:cubicBezTo>
                  <a:pt x="2140914" y="1661654"/>
                  <a:pt x="1661654" y="2140914"/>
                  <a:pt x="1070457" y="2140914"/>
                </a:cubicBezTo>
                <a:cubicBezTo>
                  <a:pt x="479260" y="2140914"/>
                  <a:pt x="0" y="1661654"/>
                  <a:pt x="0" y="1070457"/>
                </a:cubicBezTo>
                <a:cubicBezTo>
                  <a:pt x="0" y="479260"/>
                  <a:pt x="479260" y="0"/>
                  <a:pt x="10704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1F84635C-9938-424F-8A7C-3DDAA8B460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82794" y="1571207"/>
            <a:ext cx="2140914" cy="2140914"/>
          </a:xfrm>
          <a:custGeom>
            <a:avLst/>
            <a:gdLst>
              <a:gd name="connsiteX0" fmla="*/ 1070457 w 2140914"/>
              <a:gd name="connsiteY0" fmla="*/ 0 h 2140914"/>
              <a:gd name="connsiteX1" fmla="*/ 2140914 w 2140914"/>
              <a:gd name="connsiteY1" fmla="*/ 1070457 h 2140914"/>
              <a:gd name="connsiteX2" fmla="*/ 1070457 w 2140914"/>
              <a:gd name="connsiteY2" fmla="*/ 2140914 h 2140914"/>
              <a:gd name="connsiteX3" fmla="*/ 0 w 2140914"/>
              <a:gd name="connsiteY3" fmla="*/ 1070457 h 2140914"/>
              <a:gd name="connsiteX4" fmla="*/ 1070457 w 2140914"/>
              <a:gd name="connsiteY4" fmla="*/ 0 h 214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0914" h="2140914">
                <a:moveTo>
                  <a:pt x="1070457" y="0"/>
                </a:moveTo>
                <a:cubicBezTo>
                  <a:pt x="1661654" y="0"/>
                  <a:pt x="2140914" y="479260"/>
                  <a:pt x="2140914" y="1070457"/>
                </a:cubicBezTo>
                <a:cubicBezTo>
                  <a:pt x="2140914" y="1661654"/>
                  <a:pt x="1661654" y="2140914"/>
                  <a:pt x="1070457" y="2140914"/>
                </a:cubicBezTo>
                <a:cubicBezTo>
                  <a:pt x="479260" y="2140914"/>
                  <a:pt x="0" y="1661654"/>
                  <a:pt x="0" y="1070457"/>
                </a:cubicBezTo>
                <a:cubicBezTo>
                  <a:pt x="0" y="479260"/>
                  <a:pt x="479260" y="0"/>
                  <a:pt x="10704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D9E0C059-8A6F-4B5B-B507-6AD0496CC7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68292" y="1571207"/>
            <a:ext cx="2140914" cy="2140914"/>
          </a:xfrm>
          <a:custGeom>
            <a:avLst/>
            <a:gdLst>
              <a:gd name="connsiteX0" fmla="*/ 1070457 w 2140914"/>
              <a:gd name="connsiteY0" fmla="*/ 0 h 2140914"/>
              <a:gd name="connsiteX1" fmla="*/ 2140914 w 2140914"/>
              <a:gd name="connsiteY1" fmla="*/ 1070457 h 2140914"/>
              <a:gd name="connsiteX2" fmla="*/ 1070457 w 2140914"/>
              <a:gd name="connsiteY2" fmla="*/ 2140914 h 2140914"/>
              <a:gd name="connsiteX3" fmla="*/ 0 w 2140914"/>
              <a:gd name="connsiteY3" fmla="*/ 1070457 h 2140914"/>
              <a:gd name="connsiteX4" fmla="*/ 1070457 w 2140914"/>
              <a:gd name="connsiteY4" fmla="*/ 0 h 214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0914" h="2140914">
                <a:moveTo>
                  <a:pt x="1070457" y="0"/>
                </a:moveTo>
                <a:cubicBezTo>
                  <a:pt x="1661654" y="0"/>
                  <a:pt x="2140914" y="479260"/>
                  <a:pt x="2140914" y="1070457"/>
                </a:cubicBezTo>
                <a:cubicBezTo>
                  <a:pt x="2140914" y="1661654"/>
                  <a:pt x="1661654" y="2140914"/>
                  <a:pt x="1070457" y="2140914"/>
                </a:cubicBezTo>
                <a:cubicBezTo>
                  <a:pt x="479260" y="2140914"/>
                  <a:pt x="0" y="1661654"/>
                  <a:pt x="0" y="1070457"/>
                </a:cubicBezTo>
                <a:cubicBezTo>
                  <a:pt x="0" y="479260"/>
                  <a:pt x="479260" y="0"/>
                  <a:pt x="10704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文本占位符 8">
            <a:extLst>
              <a:ext uri="{FF2B5EF4-FFF2-40B4-BE49-F238E27FC236}">
                <a16:creationId xmlns:a16="http://schemas.microsoft.com/office/drawing/2014/main" id="{11C5B8FF-539D-4309-9625-6B01B9ECE6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985038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30BA1994-9FD0-4598-993C-F383525DF17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3569" y="1151227"/>
            <a:ext cx="2397593" cy="1708088"/>
          </a:xfrm>
          <a:custGeom>
            <a:avLst/>
            <a:gdLst>
              <a:gd name="connsiteX0" fmla="*/ 0 w 2397593"/>
              <a:gd name="connsiteY0" fmla="*/ 0 h 1497361"/>
              <a:gd name="connsiteX1" fmla="*/ 2397593 w 2397593"/>
              <a:gd name="connsiteY1" fmla="*/ 0 h 1497361"/>
              <a:gd name="connsiteX2" fmla="*/ 2397593 w 2397593"/>
              <a:gd name="connsiteY2" fmla="*/ 1497361 h 1497361"/>
              <a:gd name="connsiteX3" fmla="*/ 0 w 2397593"/>
              <a:gd name="connsiteY3" fmla="*/ 1497361 h 1497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97593" h="1497361">
                <a:moveTo>
                  <a:pt x="0" y="0"/>
                </a:moveTo>
                <a:lnTo>
                  <a:pt x="2397593" y="0"/>
                </a:lnTo>
                <a:lnTo>
                  <a:pt x="2397593" y="1497361"/>
                </a:lnTo>
                <a:lnTo>
                  <a:pt x="0" y="149736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A243AC7A-128E-40C6-80F2-58F177574FE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9839" y="1151227"/>
            <a:ext cx="2418113" cy="3173178"/>
          </a:xfrm>
          <a:custGeom>
            <a:avLst/>
            <a:gdLst>
              <a:gd name="connsiteX0" fmla="*/ 0 w 2418113"/>
              <a:gd name="connsiteY0" fmla="*/ 0 h 3063575"/>
              <a:gd name="connsiteX1" fmla="*/ 2418113 w 2418113"/>
              <a:gd name="connsiteY1" fmla="*/ 0 h 3063575"/>
              <a:gd name="connsiteX2" fmla="*/ 2418113 w 2418113"/>
              <a:gd name="connsiteY2" fmla="*/ 3063575 h 3063575"/>
              <a:gd name="connsiteX3" fmla="*/ 0 w 2418113"/>
              <a:gd name="connsiteY3" fmla="*/ 3063575 h 3063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8113" h="3063575">
                <a:moveTo>
                  <a:pt x="0" y="0"/>
                </a:moveTo>
                <a:lnTo>
                  <a:pt x="2418113" y="0"/>
                </a:lnTo>
                <a:lnTo>
                  <a:pt x="2418113" y="3063575"/>
                </a:lnTo>
                <a:lnTo>
                  <a:pt x="0" y="30635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5C18887E-9950-443B-B41B-D5C1CE8E306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7883" y="4572000"/>
            <a:ext cx="2410673" cy="1579425"/>
          </a:xfrm>
          <a:custGeom>
            <a:avLst/>
            <a:gdLst>
              <a:gd name="connsiteX0" fmla="*/ 0 w 2410673"/>
              <a:gd name="connsiteY0" fmla="*/ 0 h 1517855"/>
              <a:gd name="connsiteX1" fmla="*/ 2410673 w 2410673"/>
              <a:gd name="connsiteY1" fmla="*/ 0 h 1517855"/>
              <a:gd name="connsiteX2" fmla="*/ 2410673 w 2410673"/>
              <a:gd name="connsiteY2" fmla="*/ 1517855 h 1517855"/>
              <a:gd name="connsiteX3" fmla="*/ 0 w 2410673"/>
              <a:gd name="connsiteY3" fmla="*/ 1517855 h 1517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0673" h="1517855">
                <a:moveTo>
                  <a:pt x="0" y="0"/>
                </a:moveTo>
                <a:lnTo>
                  <a:pt x="2410673" y="0"/>
                </a:lnTo>
                <a:lnTo>
                  <a:pt x="2410673" y="1517855"/>
                </a:lnTo>
                <a:lnTo>
                  <a:pt x="0" y="151785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C8009579-A8CE-4C81-AFF9-1ADC5BA76EF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13569" y="3097382"/>
            <a:ext cx="2397594" cy="3063574"/>
          </a:xfrm>
          <a:custGeom>
            <a:avLst/>
            <a:gdLst>
              <a:gd name="connsiteX0" fmla="*/ 0 w 2418113"/>
              <a:gd name="connsiteY0" fmla="*/ 0 h 3063574"/>
              <a:gd name="connsiteX1" fmla="*/ 2418113 w 2418113"/>
              <a:gd name="connsiteY1" fmla="*/ 0 h 3063574"/>
              <a:gd name="connsiteX2" fmla="*/ 2418113 w 2418113"/>
              <a:gd name="connsiteY2" fmla="*/ 3063574 h 3063574"/>
              <a:gd name="connsiteX3" fmla="*/ 0 w 2418113"/>
              <a:gd name="connsiteY3" fmla="*/ 3063574 h 3063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8113" h="3063574">
                <a:moveTo>
                  <a:pt x="0" y="0"/>
                </a:moveTo>
                <a:lnTo>
                  <a:pt x="2418113" y="0"/>
                </a:lnTo>
                <a:lnTo>
                  <a:pt x="2418113" y="3063574"/>
                </a:lnTo>
                <a:lnTo>
                  <a:pt x="0" y="306357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8DC6CE9F-5819-45A4-B129-EF00D4BEA46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6839214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CBF55135-F3FE-43A9-880C-41C28844D07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03032" y="1373012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952C28CE-F3C1-47E8-9814-420EC675C4D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572720" y="1373012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C240CBC0-D98A-40FF-B350-0B07BAFA76F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33345" y="3967728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AC3879F5-9307-4601-8CAF-ED45C521B2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03032" y="3967728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01D18F73-B180-4B79-A156-E44DA92E1A3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572720" y="3967728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1368126C-7705-47FA-9690-D40FAD5BDB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3345" y="1373012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6809C149-15A7-446C-AC28-484B54014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53859459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EA43E421-96FE-4A6C-B0E8-FDA864D639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7657" y="926059"/>
            <a:ext cx="10900229" cy="4670056"/>
          </a:xfrm>
          <a:custGeom>
            <a:avLst/>
            <a:gdLst>
              <a:gd name="connsiteX0" fmla="*/ 0 w 10900229"/>
              <a:gd name="connsiteY0" fmla="*/ 0 h 4670056"/>
              <a:gd name="connsiteX1" fmla="*/ 10900229 w 10900229"/>
              <a:gd name="connsiteY1" fmla="*/ 0 h 4670056"/>
              <a:gd name="connsiteX2" fmla="*/ 10900229 w 10900229"/>
              <a:gd name="connsiteY2" fmla="*/ 4670056 h 4670056"/>
              <a:gd name="connsiteX3" fmla="*/ 0 w 10900229"/>
              <a:gd name="connsiteY3" fmla="*/ 4670056 h 4670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00229" h="4670056">
                <a:moveTo>
                  <a:pt x="0" y="0"/>
                </a:moveTo>
                <a:lnTo>
                  <a:pt x="10900229" y="0"/>
                </a:lnTo>
                <a:lnTo>
                  <a:pt x="10900229" y="4670056"/>
                </a:lnTo>
                <a:lnTo>
                  <a:pt x="0" y="467005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9E9C5B92-F66E-4BE5-BD5F-1F62BA01CE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8399649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片占位符 18">
            <a:extLst>
              <a:ext uri="{FF2B5EF4-FFF2-40B4-BE49-F238E27FC236}">
                <a16:creationId xmlns:a16="http://schemas.microsoft.com/office/drawing/2014/main" id="{37840169-8630-4E18-85B3-54AB733FC75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54243" y="2437107"/>
            <a:ext cx="4141657" cy="2368446"/>
          </a:xfrm>
          <a:custGeom>
            <a:avLst/>
            <a:gdLst>
              <a:gd name="connsiteX0" fmla="*/ 0 w 3703496"/>
              <a:gd name="connsiteY0" fmla="*/ 0 h 2368446"/>
              <a:gd name="connsiteX1" fmla="*/ 3703496 w 3703496"/>
              <a:gd name="connsiteY1" fmla="*/ 0 h 2368446"/>
              <a:gd name="connsiteX2" fmla="*/ 3703496 w 3703496"/>
              <a:gd name="connsiteY2" fmla="*/ 2368446 h 2368446"/>
              <a:gd name="connsiteX3" fmla="*/ 0 w 3703496"/>
              <a:gd name="connsiteY3" fmla="*/ 2368446 h 2368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3496" h="2368446">
                <a:moveTo>
                  <a:pt x="0" y="0"/>
                </a:moveTo>
                <a:lnTo>
                  <a:pt x="3703496" y="0"/>
                </a:lnTo>
                <a:lnTo>
                  <a:pt x="3703496" y="2368446"/>
                </a:lnTo>
                <a:lnTo>
                  <a:pt x="0" y="23684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C0456126-B96D-43F7-B747-2EEBE1ED99D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485632" y="1686925"/>
            <a:ext cx="5724510" cy="3821111"/>
          </a:xfrm>
          <a:custGeom>
            <a:avLst/>
            <a:gdLst>
              <a:gd name="connsiteX0" fmla="*/ 0 w 5724510"/>
              <a:gd name="connsiteY0" fmla="*/ 0 h 3821111"/>
              <a:gd name="connsiteX1" fmla="*/ 5724510 w 5724510"/>
              <a:gd name="connsiteY1" fmla="*/ 0 h 3821111"/>
              <a:gd name="connsiteX2" fmla="*/ 5724510 w 5724510"/>
              <a:gd name="connsiteY2" fmla="*/ 3821111 h 3821111"/>
              <a:gd name="connsiteX3" fmla="*/ 0 w 5724510"/>
              <a:gd name="connsiteY3" fmla="*/ 3821111 h 3821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4510" h="3821111">
                <a:moveTo>
                  <a:pt x="0" y="0"/>
                </a:moveTo>
                <a:lnTo>
                  <a:pt x="5724510" y="0"/>
                </a:lnTo>
                <a:lnTo>
                  <a:pt x="5724510" y="3821111"/>
                </a:lnTo>
                <a:lnTo>
                  <a:pt x="0" y="38211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B28E3745-5168-475E-B2FF-BADC7116559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25204728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>
            <a:extLst>
              <a:ext uri="{FF2B5EF4-FFF2-40B4-BE49-F238E27FC236}">
                <a16:creationId xmlns:a16="http://schemas.microsoft.com/office/drawing/2014/main" id="{D2F4DFC4-0B79-4B5F-A50F-B30B7BAC83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47730" y="3703459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21174653-58F5-41BE-B26E-99686010E93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01725" y="1173056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AD461EAC-39C4-41EE-B203-B319E6CF4EF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15580" y="3703459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C74495D2-A9BF-44E2-847C-FC8B7BCAE67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47730" y="1173056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85839179-CF97-4F88-99B3-12AB2C8203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822717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片占位符 18">
            <a:extLst>
              <a:ext uri="{FF2B5EF4-FFF2-40B4-BE49-F238E27FC236}">
                <a16:creationId xmlns:a16="http://schemas.microsoft.com/office/drawing/2014/main" id="{7EF8A66E-282A-42E2-923C-DD9CC4EDADC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460264" y="4589475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237C12AB-A57A-4644-8CE5-BAC3735692D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13537" y="4589475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864B2AF5-0A4C-483D-9767-3D2AA7244CD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06991" y="1078558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E84F676B-9DE4-40C4-A5A9-D345A864225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06991" y="4589475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11A76B7D-E670-4157-BDB5-573AFFAE5E5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460264" y="1078558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8" name="图片占位符 17">
            <a:extLst>
              <a:ext uri="{FF2B5EF4-FFF2-40B4-BE49-F238E27FC236}">
                <a16:creationId xmlns:a16="http://schemas.microsoft.com/office/drawing/2014/main" id="{E0F94BD9-AF4B-4F6E-BEE4-1E5A658C7BC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13537" y="1078558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07231055-1163-4E91-8C8F-61A2F0E4504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06991" y="2834016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7">
            <a:extLst>
              <a:ext uri="{FF2B5EF4-FFF2-40B4-BE49-F238E27FC236}">
                <a16:creationId xmlns:a16="http://schemas.microsoft.com/office/drawing/2014/main" id="{F5C374D9-4641-49AE-AAB4-8BF65E761CB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113537" y="2834016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文本占位符 8">
            <a:extLst>
              <a:ext uri="{FF2B5EF4-FFF2-40B4-BE49-F238E27FC236}">
                <a16:creationId xmlns:a16="http://schemas.microsoft.com/office/drawing/2014/main" id="{491487CC-BE54-4CEC-B616-487824A224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53182971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>
            <a:extLst>
              <a:ext uri="{FF2B5EF4-FFF2-40B4-BE49-F238E27FC236}">
                <a16:creationId xmlns:a16="http://schemas.microsoft.com/office/drawing/2014/main" id="{A777B6E7-BBD7-4D46-86F9-A1320EA16A1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42154" y="2487065"/>
            <a:ext cx="3867489" cy="2443108"/>
          </a:xfrm>
          <a:custGeom>
            <a:avLst/>
            <a:gdLst>
              <a:gd name="connsiteX0" fmla="*/ 0 w 3867489"/>
              <a:gd name="connsiteY0" fmla="*/ 0 h 2443108"/>
              <a:gd name="connsiteX1" fmla="*/ 3867489 w 3867489"/>
              <a:gd name="connsiteY1" fmla="*/ 0 h 2443108"/>
              <a:gd name="connsiteX2" fmla="*/ 3867489 w 3867489"/>
              <a:gd name="connsiteY2" fmla="*/ 2443108 h 2443108"/>
              <a:gd name="connsiteX3" fmla="*/ 0 w 3867489"/>
              <a:gd name="connsiteY3" fmla="*/ 2443108 h 2443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489" h="2443108">
                <a:moveTo>
                  <a:pt x="0" y="0"/>
                </a:moveTo>
                <a:lnTo>
                  <a:pt x="3867489" y="0"/>
                </a:lnTo>
                <a:lnTo>
                  <a:pt x="3867489" y="2443108"/>
                </a:lnTo>
                <a:lnTo>
                  <a:pt x="0" y="24431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BBE8B4CF-5EE7-4862-AAA2-2239CF4D84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99109" y="3568026"/>
            <a:ext cx="915572" cy="1619376"/>
          </a:xfrm>
          <a:custGeom>
            <a:avLst/>
            <a:gdLst>
              <a:gd name="connsiteX0" fmla="*/ 0 w 915572"/>
              <a:gd name="connsiteY0" fmla="*/ 0 h 1619376"/>
              <a:gd name="connsiteX1" fmla="*/ 915572 w 915572"/>
              <a:gd name="connsiteY1" fmla="*/ 0 h 1619376"/>
              <a:gd name="connsiteX2" fmla="*/ 915572 w 915572"/>
              <a:gd name="connsiteY2" fmla="*/ 1619376 h 1619376"/>
              <a:gd name="connsiteX3" fmla="*/ 0 w 915572"/>
              <a:gd name="connsiteY3" fmla="*/ 1619376 h 161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5572" h="1619376">
                <a:moveTo>
                  <a:pt x="0" y="0"/>
                </a:moveTo>
                <a:lnTo>
                  <a:pt x="915572" y="0"/>
                </a:lnTo>
                <a:lnTo>
                  <a:pt x="915572" y="1619376"/>
                </a:lnTo>
                <a:lnTo>
                  <a:pt x="0" y="161937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CBB055EB-8EF7-41EF-8B7A-FFAD59DDEDA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4023" y="3943899"/>
            <a:ext cx="1876507" cy="1397416"/>
          </a:xfrm>
          <a:custGeom>
            <a:avLst/>
            <a:gdLst>
              <a:gd name="connsiteX0" fmla="*/ 0 w 1876507"/>
              <a:gd name="connsiteY0" fmla="*/ 0 h 1397416"/>
              <a:gd name="connsiteX1" fmla="*/ 1876507 w 1876507"/>
              <a:gd name="connsiteY1" fmla="*/ 0 h 1397416"/>
              <a:gd name="connsiteX2" fmla="*/ 1876507 w 1876507"/>
              <a:gd name="connsiteY2" fmla="*/ 1397416 h 1397416"/>
              <a:gd name="connsiteX3" fmla="*/ 0 w 1876507"/>
              <a:gd name="connsiteY3" fmla="*/ 1397416 h 1397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6507" h="1397416">
                <a:moveTo>
                  <a:pt x="0" y="0"/>
                </a:moveTo>
                <a:lnTo>
                  <a:pt x="1876507" y="0"/>
                </a:lnTo>
                <a:lnTo>
                  <a:pt x="1876507" y="1397416"/>
                </a:lnTo>
                <a:lnTo>
                  <a:pt x="0" y="139741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4A611B39-EF1A-4C79-A7CC-FA8CBB6DA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63278352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>
            <a:extLst>
              <a:ext uri="{FF2B5EF4-FFF2-40B4-BE49-F238E27FC236}">
                <a16:creationId xmlns:a16="http://schemas.microsoft.com/office/drawing/2014/main" id="{BD795A62-0614-4413-903F-D66950A9E6D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63097" y="2641600"/>
            <a:ext cx="3947091" cy="2279650"/>
          </a:xfrm>
          <a:custGeom>
            <a:avLst/>
            <a:gdLst>
              <a:gd name="connsiteX0" fmla="*/ 0 w 3867489"/>
              <a:gd name="connsiteY0" fmla="*/ 0 h 2443108"/>
              <a:gd name="connsiteX1" fmla="*/ 3867489 w 3867489"/>
              <a:gd name="connsiteY1" fmla="*/ 0 h 2443108"/>
              <a:gd name="connsiteX2" fmla="*/ 3867489 w 3867489"/>
              <a:gd name="connsiteY2" fmla="*/ 2443108 h 2443108"/>
              <a:gd name="connsiteX3" fmla="*/ 0 w 3867489"/>
              <a:gd name="connsiteY3" fmla="*/ 2443108 h 2443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489" h="2443108">
                <a:moveTo>
                  <a:pt x="0" y="0"/>
                </a:moveTo>
                <a:lnTo>
                  <a:pt x="3867489" y="0"/>
                </a:lnTo>
                <a:lnTo>
                  <a:pt x="3867489" y="2443108"/>
                </a:lnTo>
                <a:lnTo>
                  <a:pt x="0" y="24431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图片占位符 5">
            <a:extLst>
              <a:ext uri="{FF2B5EF4-FFF2-40B4-BE49-F238E27FC236}">
                <a16:creationId xmlns:a16="http://schemas.microsoft.com/office/drawing/2014/main" id="{165339E5-AC40-479D-9B5D-BAECD54EDC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1361" y="4290054"/>
            <a:ext cx="1900089" cy="1424946"/>
          </a:xfrm>
          <a:custGeom>
            <a:avLst/>
            <a:gdLst>
              <a:gd name="connsiteX0" fmla="*/ 0 w 1876507"/>
              <a:gd name="connsiteY0" fmla="*/ 0 h 1397416"/>
              <a:gd name="connsiteX1" fmla="*/ 1876507 w 1876507"/>
              <a:gd name="connsiteY1" fmla="*/ 0 h 1397416"/>
              <a:gd name="connsiteX2" fmla="*/ 1876507 w 1876507"/>
              <a:gd name="connsiteY2" fmla="*/ 1397416 h 1397416"/>
              <a:gd name="connsiteX3" fmla="*/ 0 w 1876507"/>
              <a:gd name="connsiteY3" fmla="*/ 1397416 h 1397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6507" h="1397416">
                <a:moveTo>
                  <a:pt x="0" y="0"/>
                </a:moveTo>
                <a:lnTo>
                  <a:pt x="1876507" y="0"/>
                </a:lnTo>
                <a:lnTo>
                  <a:pt x="1876507" y="1397416"/>
                </a:lnTo>
                <a:lnTo>
                  <a:pt x="0" y="139741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5B60EDF3-05A8-4152-B8B1-E4A0E314B05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707481" y="3862286"/>
            <a:ext cx="915572" cy="1619376"/>
          </a:xfrm>
          <a:custGeom>
            <a:avLst/>
            <a:gdLst>
              <a:gd name="connsiteX0" fmla="*/ 0 w 915572"/>
              <a:gd name="connsiteY0" fmla="*/ 0 h 1619376"/>
              <a:gd name="connsiteX1" fmla="*/ 915572 w 915572"/>
              <a:gd name="connsiteY1" fmla="*/ 0 h 1619376"/>
              <a:gd name="connsiteX2" fmla="*/ 915572 w 915572"/>
              <a:gd name="connsiteY2" fmla="*/ 1619376 h 1619376"/>
              <a:gd name="connsiteX3" fmla="*/ 0 w 915572"/>
              <a:gd name="connsiteY3" fmla="*/ 1619376 h 161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5572" h="1619376">
                <a:moveTo>
                  <a:pt x="0" y="0"/>
                </a:moveTo>
                <a:lnTo>
                  <a:pt x="915572" y="0"/>
                </a:lnTo>
                <a:lnTo>
                  <a:pt x="915572" y="1619376"/>
                </a:lnTo>
                <a:lnTo>
                  <a:pt x="0" y="161937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文本占位符 8">
            <a:extLst>
              <a:ext uri="{FF2B5EF4-FFF2-40B4-BE49-F238E27FC236}">
                <a16:creationId xmlns:a16="http://schemas.microsoft.com/office/drawing/2014/main" id="{725DB043-6998-4E90-A070-D29A58E189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60419084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612C93A3-F02A-4B6F-9AC7-D66E402655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734988" y="3873705"/>
            <a:ext cx="2713564" cy="1597935"/>
          </a:xfrm>
          <a:custGeom>
            <a:avLst/>
            <a:gdLst>
              <a:gd name="connsiteX0" fmla="*/ 0 w 2713564"/>
              <a:gd name="connsiteY0" fmla="*/ 0 h 1597935"/>
              <a:gd name="connsiteX1" fmla="*/ 2713564 w 2713564"/>
              <a:gd name="connsiteY1" fmla="*/ 0 h 1597935"/>
              <a:gd name="connsiteX2" fmla="*/ 2713564 w 2713564"/>
              <a:gd name="connsiteY2" fmla="*/ 1597935 h 1597935"/>
              <a:gd name="connsiteX3" fmla="*/ 0 w 2713564"/>
              <a:gd name="connsiteY3" fmla="*/ 1597935 h 1597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3564" h="1597935">
                <a:moveTo>
                  <a:pt x="0" y="0"/>
                </a:moveTo>
                <a:lnTo>
                  <a:pt x="2713564" y="0"/>
                </a:lnTo>
                <a:lnTo>
                  <a:pt x="2713564" y="1597935"/>
                </a:lnTo>
                <a:lnTo>
                  <a:pt x="0" y="159793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C01F6FAC-74F2-4BEE-B82C-603FA7F5DA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347585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CA9CA87F-68A6-4B30-BC53-CD74E2F9F0E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36006" y="3134995"/>
            <a:ext cx="3339734" cy="1876612"/>
          </a:xfrm>
          <a:custGeom>
            <a:avLst/>
            <a:gdLst>
              <a:gd name="connsiteX0" fmla="*/ 0 w 3339734"/>
              <a:gd name="connsiteY0" fmla="*/ 0 h 1876612"/>
              <a:gd name="connsiteX1" fmla="*/ 3339734 w 3339734"/>
              <a:gd name="connsiteY1" fmla="*/ 0 h 1876612"/>
              <a:gd name="connsiteX2" fmla="*/ 3339734 w 3339734"/>
              <a:gd name="connsiteY2" fmla="*/ 1876612 h 1876612"/>
              <a:gd name="connsiteX3" fmla="*/ 0 w 3339734"/>
              <a:gd name="connsiteY3" fmla="*/ 1876612 h 187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39734" h="1876612">
                <a:moveTo>
                  <a:pt x="0" y="0"/>
                </a:moveTo>
                <a:lnTo>
                  <a:pt x="3339734" y="0"/>
                </a:lnTo>
                <a:lnTo>
                  <a:pt x="3339734" y="1876612"/>
                </a:lnTo>
                <a:lnTo>
                  <a:pt x="0" y="187661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E9D9C2BD-B186-482C-A59D-ED78FA613C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64588" y="5517557"/>
            <a:ext cx="220846" cy="274631"/>
          </a:xfrm>
          <a:custGeom>
            <a:avLst/>
            <a:gdLst>
              <a:gd name="connsiteX0" fmla="*/ 0 w 220846"/>
              <a:gd name="connsiteY0" fmla="*/ 0 h 274631"/>
              <a:gd name="connsiteX1" fmla="*/ 220846 w 220846"/>
              <a:gd name="connsiteY1" fmla="*/ 0 h 274631"/>
              <a:gd name="connsiteX2" fmla="*/ 220846 w 220846"/>
              <a:gd name="connsiteY2" fmla="*/ 274631 h 274631"/>
              <a:gd name="connsiteX3" fmla="*/ 0 w 220846"/>
              <a:gd name="connsiteY3" fmla="*/ 274631 h 274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846" h="274631">
                <a:moveTo>
                  <a:pt x="0" y="0"/>
                </a:moveTo>
                <a:lnTo>
                  <a:pt x="220846" y="0"/>
                </a:lnTo>
                <a:lnTo>
                  <a:pt x="220846" y="274631"/>
                </a:lnTo>
                <a:lnTo>
                  <a:pt x="0" y="27463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F5CF74AE-3601-442F-A22B-79CC69965CF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495376" y="4934790"/>
            <a:ext cx="506818" cy="893045"/>
          </a:xfrm>
          <a:custGeom>
            <a:avLst/>
            <a:gdLst>
              <a:gd name="connsiteX0" fmla="*/ 0 w 506818"/>
              <a:gd name="connsiteY0" fmla="*/ 0 h 893045"/>
              <a:gd name="connsiteX1" fmla="*/ 506818 w 506818"/>
              <a:gd name="connsiteY1" fmla="*/ 0 h 893045"/>
              <a:gd name="connsiteX2" fmla="*/ 506818 w 506818"/>
              <a:gd name="connsiteY2" fmla="*/ 893045 h 893045"/>
              <a:gd name="connsiteX3" fmla="*/ 0 w 506818"/>
              <a:gd name="connsiteY3" fmla="*/ 893045 h 893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6818" h="893045">
                <a:moveTo>
                  <a:pt x="0" y="0"/>
                </a:moveTo>
                <a:lnTo>
                  <a:pt x="506818" y="0"/>
                </a:lnTo>
                <a:lnTo>
                  <a:pt x="506818" y="893045"/>
                </a:lnTo>
                <a:lnTo>
                  <a:pt x="0" y="89304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6E4B6249-864B-4E69-8AB9-02E8189F8C1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47394" y="4339593"/>
            <a:ext cx="1087644" cy="1452596"/>
          </a:xfrm>
          <a:custGeom>
            <a:avLst/>
            <a:gdLst>
              <a:gd name="connsiteX0" fmla="*/ 0 w 1087644"/>
              <a:gd name="connsiteY0" fmla="*/ 0 h 1452596"/>
              <a:gd name="connsiteX1" fmla="*/ 1087644 w 1087644"/>
              <a:gd name="connsiteY1" fmla="*/ 0 h 1452596"/>
              <a:gd name="connsiteX2" fmla="*/ 1087644 w 1087644"/>
              <a:gd name="connsiteY2" fmla="*/ 1452596 h 1452596"/>
              <a:gd name="connsiteX3" fmla="*/ 0 w 1087644"/>
              <a:gd name="connsiteY3" fmla="*/ 1452596 h 1452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644" h="1452596">
                <a:moveTo>
                  <a:pt x="0" y="0"/>
                </a:moveTo>
                <a:lnTo>
                  <a:pt x="1087644" y="0"/>
                </a:lnTo>
                <a:lnTo>
                  <a:pt x="1087644" y="1452596"/>
                </a:lnTo>
                <a:lnTo>
                  <a:pt x="0" y="145259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DE932A05-862A-442D-957A-D3E71200C7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696096" y="4426890"/>
            <a:ext cx="2127445" cy="1351064"/>
          </a:xfrm>
          <a:custGeom>
            <a:avLst/>
            <a:gdLst>
              <a:gd name="connsiteX0" fmla="*/ 0 w 2127445"/>
              <a:gd name="connsiteY0" fmla="*/ 0 h 1351064"/>
              <a:gd name="connsiteX1" fmla="*/ 2127445 w 2127445"/>
              <a:gd name="connsiteY1" fmla="*/ 0 h 1351064"/>
              <a:gd name="connsiteX2" fmla="*/ 2127445 w 2127445"/>
              <a:gd name="connsiteY2" fmla="*/ 1351064 h 1351064"/>
              <a:gd name="connsiteX3" fmla="*/ 0 w 2127445"/>
              <a:gd name="connsiteY3" fmla="*/ 1351064 h 1351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7445" h="1351064">
                <a:moveTo>
                  <a:pt x="0" y="0"/>
                </a:moveTo>
                <a:lnTo>
                  <a:pt x="2127445" y="0"/>
                </a:lnTo>
                <a:lnTo>
                  <a:pt x="2127445" y="1351064"/>
                </a:lnTo>
                <a:lnTo>
                  <a:pt x="0" y="135106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A855D4D3-6BA4-4977-91F7-96141DA277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0299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3A8FB7E8-B22A-4F80-8BAF-ED862F7BBCB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79904" y="1901468"/>
            <a:ext cx="3434167" cy="2104474"/>
          </a:xfrm>
          <a:custGeom>
            <a:avLst/>
            <a:gdLst>
              <a:gd name="connsiteX0" fmla="*/ 0 w 3434167"/>
              <a:gd name="connsiteY0" fmla="*/ 0 h 1931520"/>
              <a:gd name="connsiteX1" fmla="*/ 3434167 w 3434167"/>
              <a:gd name="connsiteY1" fmla="*/ 0 h 1931520"/>
              <a:gd name="connsiteX2" fmla="*/ 3434167 w 3434167"/>
              <a:gd name="connsiteY2" fmla="*/ 1931520 h 1931520"/>
              <a:gd name="connsiteX3" fmla="*/ 0 w 3434167"/>
              <a:gd name="connsiteY3" fmla="*/ 1931520 h 19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4167" h="1931520">
                <a:moveTo>
                  <a:pt x="0" y="0"/>
                </a:moveTo>
                <a:lnTo>
                  <a:pt x="3434167" y="0"/>
                </a:lnTo>
                <a:lnTo>
                  <a:pt x="3434167" y="1931520"/>
                </a:lnTo>
                <a:lnTo>
                  <a:pt x="0" y="1931520"/>
                </a:lnTo>
                <a:close/>
              </a:path>
            </a:pathLst>
          </a:custGeom>
          <a:effectLst>
            <a:outerShdw blurRad="127000" sx="102000" sy="102000" algn="ctr" rotWithShape="0">
              <a:schemeClr val="bg1">
                <a:lumMod val="50000"/>
                <a:alpha val="30000"/>
              </a:schemeClr>
            </a:outerShdw>
          </a:effectLst>
          <a:scene3d>
            <a:camera prst="perspectiveRigh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80BCC719-64E8-4CAE-8929-C80716FBED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42363" y="1895930"/>
            <a:ext cx="3434167" cy="2104474"/>
          </a:xfrm>
          <a:custGeom>
            <a:avLst/>
            <a:gdLst>
              <a:gd name="connsiteX0" fmla="*/ 0 w 3434167"/>
              <a:gd name="connsiteY0" fmla="*/ 0 h 1931520"/>
              <a:gd name="connsiteX1" fmla="*/ 3434167 w 3434167"/>
              <a:gd name="connsiteY1" fmla="*/ 0 h 1931520"/>
              <a:gd name="connsiteX2" fmla="*/ 3434167 w 3434167"/>
              <a:gd name="connsiteY2" fmla="*/ 1931520 h 1931520"/>
              <a:gd name="connsiteX3" fmla="*/ 0 w 3434167"/>
              <a:gd name="connsiteY3" fmla="*/ 1931520 h 19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4167" h="1931520">
                <a:moveTo>
                  <a:pt x="0" y="0"/>
                </a:moveTo>
                <a:lnTo>
                  <a:pt x="3434167" y="0"/>
                </a:lnTo>
                <a:lnTo>
                  <a:pt x="3434167" y="1931520"/>
                </a:lnTo>
                <a:lnTo>
                  <a:pt x="0" y="1931520"/>
                </a:lnTo>
                <a:close/>
              </a:path>
            </a:pathLst>
          </a:custGeom>
          <a:effectLst>
            <a:outerShdw blurRad="127000" sx="102000" sy="102000" algn="ctr" rotWithShape="0">
              <a:schemeClr val="bg1">
                <a:lumMod val="50000"/>
                <a:alpha val="30000"/>
              </a:schemeClr>
            </a:outerShdw>
          </a:effectLst>
          <a:scene3d>
            <a:camera prst="perspectiveLef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DF38EE7D-EDAD-435F-B04A-D8FA12ADBD8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560" y="1644454"/>
            <a:ext cx="4604880" cy="2584487"/>
          </a:xfrm>
          <a:custGeom>
            <a:avLst/>
            <a:gdLst>
              <a:gd name="connsiteX0" fmla="*/ 0 w 3434167"/>
              <a:gd name="connsiteY0" fmla="*/ 0 h 1931520"/>
              <a:gd name="connsiteX1" fmla="*/ 3434167 w 3434167"/>
              <a:gd name="connsiteY1" fmla="*/ 0 h 1931520"/>
              <a:gd name="connsiteX2" fmla="*/ 3434167 w 3434167"/>
              <a:gd name="connsiteY2" fmla="*/ 1931520 h 1931520"/>
              <a:gd name="connsiteX3" fmla="*/ 0 w 3434167"/>
              <a:gd name="connsiteY3" fmla="*/ 1931520 h 19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4167" h="1931520">
                <a:moveTo>
                  <a:pt x="0" y="0"/>
                </a:moveTo>
                <a:lnTo>
                  <a:pt x="3434167" y="0"/>
                </a:lnTo>
                <a:lnTo>
                  <a:pt x="3434167" y="1931520"/>
                </a:lnTo>
                <a:lnTo>
                  <a:pt x="0" y="1931520"/>
                </a:lnTo>
                <a:close/>
              </a:path>
            </a:pathLst>
          </a:custGeom>
          <a:effectLst>
            <a:outerShdw blurRad="127000" sx="102000" sy="102000" algn="ctr" rotWithShape="0">
              <a:schemeClr val="bg1">
                <a:lumMod val="50000"/>
                <a:alpha val="30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文本占位符 8">
            <a:extLst>
              <a:ext uri="{FF2B5EF4-FFF2-40B4-BE49-F238E27FC236}">
                <a16:creationId xmlns:a16="http://schemas.microsoft.com/office/drawing/2014/main" id="{8F607F96-10D7-459B-9AF0-A75C9D46F5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18758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>
            <a:extLst>
              <a:ext uri="{FF2B5EF4-FFF2-40B4-BE49-F238E27FC236}">
                <a16:creationId xmlns:a16="http://schemas.microsoft.com/office/drawing/2014/main" id="{4EC8BE4E-C12C-4ACC-B1E2-67AC132FDC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1600" y="1383505"/>
            <a:ext cx="3206754" cy="4641634"/>
          </a:xfrm>
          <a:custGeom>
            <a:avLst/>
            <a:gdLst>
              <a:gd name="connsiteX0" fmla="*/ 0 w 3206754"/>
              <a:gd name="connsiteY0" fmla="*/ 0 h 4641634"/>
              <a:gd name="connsiteX1" fmla="*/ 3206754 w 3206754"/>
              <a:gd name="connsiteY1" fmla="*/ 0 h 4641634"/>
              <a:gd name="connsiteX2" fmla="*/ 3206754 w 3206754"/>
              <a:gd name="connsiteY2" fmla="*/ 4641634 h 4641634"/>
              <a:gd name="connsiteX3" fmla="*/ 0 w 3206754"/>
              <a:gd name="connsiteY3" fmla="*/ 4641634 h 4641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6754" h="4641634">
                <a:moveTo>
                  <a:pt x="0" y="0"/>
                </a:moveTo>
                <a:lnTo>
                  <a:pt x="3206754" y="0"/>
                </a:lnTo>
                <a:lnTo>
                  <a:pt x="3206754" y="4641634"/>
                </a:lnTo>
                <a:lnTo>
                  <a:pt x="0" y="464163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23BD79B1-D11E-4A62-9090-6885F6D4ABB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83212036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图片占位符 24">
            <a:extLst>
              <a:ext uri="{FF2B5EF4-FFF2-40B4-BE49-F238E27FC236}">
                <a16:creationId xmlns:a16="http://schemas.microsoft.com/office/drawing/2014/main" id="{FC2DE7EE-AD7A-4021-AB07-3CC905A5F7D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291965" y="1736725"/>
            <a:ext cx="1372840" cy="1372112"/>
          </a:xfrm>
          <a:custGeom>
            <a:avLst/>
            <a:gdLst>
              <a:gd name="connsiteX0" fmla="*/ 679198 w 1372840"/>
              <a:gd name="connsiteY0" fmla="*/ 0 h 1372112"/>
              <a:gd name="connsiteX1" fmla="*/ 693642 w 1372840"/>
              <a:gd name="connsiteY1" fmla="*/ 0 h 1372112"/>
              <a:gd name="connsiteX2" fmla="*/ 824758 w 1372840"/>
              <a:gd name="connsiteY2" fmla="*/ 13218 h 1372112"/>
              <a:gd name="connsiteX3" fmla="*/ 1372840 w 1372840"/>
              <a:gd name="connsiteY3" fmla="*/ 685692 h 1372112"/>
              <a:gd name="connsiteX4" fmla="*/ 686420 w 1372840"/>
              <a:gd name="connsiteY4" fmla="*/ 1372112 h 1372112"/>
              <a:gd name="connsiteX5" fmla="*/ 0 w 1372840"/>
              <a:gd name="connsiteY5" fmla="*/ 685692 h 1372112"/>
              <a:gd name="connsiteX6" fmla="*/ 548083 w 1372840"/>
              <a:gd name="connsiteY6" fmla="*/ 13218 h 137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2840" h="1372112">
                <a:moveTo>
                  <a:pt x="679198" y="0"/>
                </a:moveTo>
                <a:lnTo>
                  <a:pt x="693642" y="0"/>
                </a:lnTo>
                <a:lnTo>
                  <a:pt x="824758" y="13218"/>
                </a:lnTo>
                <a:cubicBezTo>
                  <a:pt x="1137548" y="77224"/>
                  <a:pt x="1372840" y="353980"/>
                  <a:pt x="1372840" y="685692"/>
                </a:cubicBezTo>
                <a:cubicBezTo>
                  <a:pt x="1372840" y="1064791"/>
                  <a:pt x="1065519" y="1372112"/>
                  <a:pt x="686420" y="1372112"/>
                </a:cubicBezTo>
                <a:cubicBezTo>
                  <a:pt x="307321" y="1372112"/>
                  <a:pt x="0" y="1064791"/>
                  <a:pt x="0" y="685692"/>
                </a:cubicBezTo>
                <a:cubicBezTo>
                  <a:pt x="0" y="353980"/>
                  <a:pt x="235293" y="77224"/>
                  <a:pt x="548083" y="1321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6" name="图片占位符 25">
            <a:extLst>
              <a:ext uri="{FF2B5EF4-FFF2-40B4-BE49-F238E27FC236}">
                <a16:creationId xmlns:a16="http://schemas.microsoft.com/office/drawing/2014/main" id="{0035AF9E-0DB6-4EA2-A71B-6C945FDD41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85679" y="1512096"/>
            <a:ext cx="1820642" cy="1820642"/>
          </a:xfrm>
          <a:custGeom>
            <a:avLst/>
            <a:gdLst>
              <a:gd name="connsiteX0" fmla="*/ 910321 w 1820642"/>
              <a:gd name="connsiteY0" fmla="*/ 0 h 1820642"/>
              <a:gd name="connsiteX1" fmla="*/ 1820642 w 1820642"/>
              <a:gd name="connsiteY1" fmla="*/ 910321 h 1820642"/>
              <a:gd name="connsiteX2" fmla="*/ 910321 w 1820642"/>
              <a:gd name="connsiteY2" fmla="*/ 1820642 h 1820642"/>
              <a:gd name="connsiteX3" fmla="*/ 0 w 1820642"/>
              <a:gd name="connsiteY3" fmla="*/ 910321 h 1820642"/>
              <a:gd name="connsiteX4" fmla="*/ 910321 w 1820642"/>
              <a:gd name="connsiteY4" fmla="*/ 0 h 1820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0642" h="1820642">
                <a:moveTo>
                  <a:pt x="910321" y="0"/>
                </a:moveTo>
                <a:cubicBezTo>
                  <a:pt x="1413077" y="0"/>
                  <a:pt x="1820642" y="407565"/>
                  <a:pt x="1820642" y="910321"/>
                </a:cubicBezTo>
                <a:cubicBezTo>
                  <a:pt x="1820642" y="1413077"/>
                  <a:pt x="1413077" y="1820642"/>
                  <a:pt x="910321" y="1820642"/>
                </a:cubicBezTo>
                <a:cubicBezTo>
                  <a:pt x="407565" y="1820642"/>
                  <a:pt x="0" y="1413077"/>
                  <a:pt x="0" y="910321"/>
                </a:cubicBezTo>
                <a:cubicBezTo>
                  <a:pt x="0" y="407565"/>
                  <a:pt x="407565" y="0"/>
                  <a:pt x="91032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图片占位符 26">
            <a:extLst>
              <a:ext uri="{FF2B5EF4-FFF2-40B4-BE49-F238E27FC236}">
                <a16:creationId xmlns:a16="http://schemas.microsoft.com/office/drawing/2014/main" id="{7BCB865E-BBB6-44D2-AF58-89587E41424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27196" y="1735997"/>
            <a:ext cx="1372840" cy="1372840"/>
          </a:xfrm>
          <a:custGeom>
            <a:avLst/>
            <a:gdLst>
              <a:gd name="connsiteX0" fmla="*/ 686420 w 1372840"/>
              <a:gd name="connsiteY0" fmla="*/ 0 h 1372840"/>
              <a:gd name="connsiteX1" fmla="*/ 1372840 w 1372840"/>
              <a:gd name="connsiteY1" fmla="*/ 686420 h 1372840"/>
              <a:gd name="connsiteX2" fmla="*/ 686420 w 1372840"/>
              <a:gd name="connsiteY2" fmla="*/ 1372840 h 1372840"/>
              <a:gd name="connsiteX3" fmla="*/ 0 w 1372840"/>
              <a:gd name="connsiteY3" fmla="*/ 686420 h 1372840"/>
              <a:gd name="connsiteX4" fmla="*/ 686420 w 1372840"/>
              <a:gd name="connsiteY4" fmla="*/ 0 h 1372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2840" h="1372840">
                <a:moveTo>
                  <a:pt x="686420" y="0"/>
                </a:moveTo>
                <a:cubicBezTo>
                  <a:pt x="1065519" y="0"/>
                  <a:pt x="1372840" y="307321"/>
                  <a:pt x="1372840" y="686420"/>
                </a:cubicBezTo>
                <a:cubicBezTo>
                  <a:pt x="1372840" y="1065519"/>
                  <a:pt x="1065519" y="1372840"/>
                  <a:pt x="686420" y="1372840"/>
                </a:cubicBezTo>
                <a:cubicBezTo>
                  <a:pt x="307321" y="1372840"/>
                  <a:pt x="0" y="1065519"/>
                  <a:pt x="0" y="686420"/>
                </a:cubicBezTo>
                <a:cubicBezTo>
                  <a:pt x="0" y="307321"/>
                  <a:pt x="307321" y="0"/>
                  <a:pt x="68642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8" name="图片占位符 27">
            <a:extLst>
              <a:ext uri="{FF2B5EF4-FFF2-40B4-BE49-F238E27FC236}">
                <a16:creationId xmlns:a16="http://schemas.microsoft.com/office/drawing/2014/main" id="{7694C75A-D084-4C52-BB4D-60076A9782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630771" y="1835326"/>
            <a:ext cx="1174184" cy="1174182"/>
          </a:xfrm>
          <a:custGeom>
            <a:avLst/>
            <a:gdLst>
              <a:gd name="connsiteX0" fmla="*/ 587092 w 1174184"/>
              <a:gd name="connsiteY0" fmla="*/ 0 h 1174182"/>
              <a:gd name="connsiteX1" fmla="*/ 1174184 w 1174184"/>
              <a:gd name="connsiteY1" fmla="*/ 587091 h 1174182"/>
              <a:gd name="connsiteX2" fmla="*/ 587092 w 1174184"/>
              <a:gd name="connsiteY2" fmla="*/ 1174182 h 1174182"/>
              <a:gd name="connsiteX3" fmla="*/ 0 w 1174184"/>
              <a:gd name="connsiteY3" fmla="*/ 587091 h 1174182"/>
              <a:gd name="connsiteX4" fmla="*/ 587092 w 1174184"/>
              <a:gd name="connsiteY4" fmla="*/ 0 h 1174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4184" h="1174182">
                <a:moveTo>
                  <a:pt x="587092" y="0"/>
                </a:moveTo>
                <a:cubicBezTo>
                  <a:pt x="911334" y="0"/>
                  <a:pt x="1174184" y="262850"/>
                  <a:pt x="1174184" y="587091"/>
                </a:cubicBezTo>
                <a:cubicBezTo>
                  <a:pt x="1174184" y="911332"/>
                  <a:pt x="911334" y="1174182"/>
                  <a:pt x="587092" y="1174182"/>
                </a:cubicBezTo>
                <a:cubicBezTo>
                  <a:pt x="262850" y="1174182"/>
                  <a:pt x="0" y="911332"/>
                  <a:pt x="0" y="587091"/>
                </a:cubicBezTo>
                <a:cubicBezTo>
                  <a:pt x="0" y="262850"/>
                  <a:pt x="262850" y="0"/>
                  <a:pt x="58709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4" name="图片占位符 23">
            <a:extLst>
              <a:ext uri="{FF2B5EF4-FFF2-40B4-BE49-F238E27FC236}">
                <a16:creationId xmlns:a16="http://schemas.microsoft.com/office/drawing/2014/main" id="{04510146-D98E-43EB-91F2-A417D17A50F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87047" y="1835326"/>
            <a:ext cx="1174184" cy="1174182"/>
          </a:xfrm>
          <a:custGeom>
            <a:avLst/>
            <a:gdLst>
              <a:gd name="connsiteX0" fmla="*/ 587092 w 1174184"/>
              <a:gd name="connsiteY0" fmla="*/ 0 h 1174182"/>
              <a:gd name="connsiteX1" fmla="*/ 1174184 w 1174184"/>
              <a:gd name="connsiteY1" fmla="*/ 587091 h 1174182"/>
              <a:gd name="connsiteX2" fmla="*/ 587092 w 1174184"/>
              <a:gd name="connsiteY2" fmla="*/ 1174182 h 1174182"/>
              <a:gd name="connsiteX3" fmla="*/ 0 w 1174184"/>
              <a:gd name="connsiteY3" fmla="*/ 587091 h 1174182"/>
              <a:gd name="connsiteX4" fmla="*/ 587092 w 1174184"/>
              <a:gd name="connsiteY4" fmla="*/ 0 h 1174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4184" h="1174182">
                <a:moveTo>
                  <a:pt x="587092" y="0"/>
                </a:moveTo>
                <a:cubicBezTo>
                  <a:pt x="911334" y="0"/>
                  <a:pt x="1174184" y="262850"/>
                  <a:pt x="1174184" y="587091"/>
                </a:cubicBezTo>
                <a:cubicBezTo>
                  <a:pt x="1174184" y="911332"/>
                  <a:pt x="911334" y="1174182"/>
                  <a:pt x="587092" y="1174182"/>
                </a:cubicBezTo>
                <a:cubicBezTo>
                  <a:pt x="262850" y="1174182"/>
                  <a:pt x="0" y="911332"/>
                  <a:pt x="0" y="587091"/>
                </a:cubicBezTo>
                <a:cubicBezTo>
                  <a:pt x="0" y="262850"/>
                  <a:pt x="262850" y="0"/>
                  <a:pt x="58709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文本占位符 8">
            <a:extLst>
              <a:ext uri="{FF2B5EF4-FFF2-40B4-BE49-F238E27FC236}">
                <a16:creationId xmlns:a16="http://schemas.microsoft.com/office/drawing/2014/main" id="{184C1DFF-6BEA-4243-AD3E-1FC8820ADE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55874315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206E59BF-EEA8-4F2F-9DA5-18BD9CDC539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98017" y="1"/>
            <a:ext cx="5293983" cy="6857999"/>
          </a:xfrm>
          <a:custGeom>
            <a:avLst/>
            <a:gdLst>
              <a:gd name="connsiteX0" fmla="*/ 1532658 w 5293983"/>
              <a:gd name="connsiteY0" fmla="*/ 0 h 6843923"/>
              <a:gd name="connsiteX1" fmla="*/ 5293983 w 5293983"/>
              <a:gd name="connsiteY1" fmla="*/ 0 h 6843923"/>
              <a:gd name="connsiteX2" fmla="*/ 5293983 w 5293983"/>
              <a:gd name="connsiteY2" fmla="*/ 6843923 h 6843923"/>
              <a:gd name="connsiteX3" fmla="*/ 0 w 5293983"/>
              <a:gd name="connsiteY3" fmla="*/ 6843923 h 684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3983" h="6843923">
                <a:moveTo>
                  <a:pt x="1532658" y="0"/>
                </a:moveTo>
                <a:lnTo>
                  <a:pt x="5293983" y="0"/>
                </a:lnTo>
                <a:lnTo>
                  <a:pt x="5293983" y="6843923"/>
                </a:lnTo>
                <a:lnTo>
                  <a:pt x="0" y="684392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627FD8F-7943-4949-8460-8E3A4E88B6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383"/>
          <a:stretch/>
        </p:blipFill>
        <p:spPr>
          <a:xfrm>
            <a:off x="456442" y="370605"/>
            <a:ext cx="2769989" cy="54711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7BA71CFF-6098-4CDE-AFBA-C579543E5B14}"/>
              </a:ext>
            </a:extLst>
          </p:cNvPr>
          <p:cNvSpPr/>
          <p:nvPr userDrawn="1"/>
        </p:nvSpPr>
        <p:spPr>
          <a:xfrm>
            <a:off x="574904" y="6235700"/>
            <a:ext cx="482067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000" kern="100" spc="300" dirty="0">
                <a:solidFill>
                  <a:schemeClr val="tx1">
                    <a:lumMod val="50000"/>
                    <a:lumOff val="50000"/>
                  </a:schemeClr>
                </a:solidFill>
                <a:cs typeface="Times New Roman" panose="02020603050405020304" pitchFamily="18" charset="0"/>
              </a:rPr>
              <a:t>Beijing University Of Chemical Technology</a:t>
            </a:r>
            <a:endParaRPr lang="zh-CN" altLang="en-US" sz="1000" spc="300" dirty="0">
              <a:solidFill>
                <a:schemeClr val="tx1">
                  <a:lumMod val="50000"/>
                  <a:lumOff val="50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8660318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流程图: 手动输入 17">
            <a:extLst>
              <a:ext uri="{FF2B5EF4-FFF2-40B4-BE49-F238E27FC236}">
                <a16:creationId xmlns:a16="http://schemas.microsoft.com/office/drawing/2014/main" id="{E82F5051-7FCE-45F2-9895-F4D1A6256C5A}"/>
              </a:ext>
            </a:extLst>
          </p:cNvPr>
          <p:cNvSpPr/>
          <p:nvPr userDrawn="1"/>
        </p:nvSpPr>
        <p:spPr>
          <a:xfrm rot="16200000" flipV="1">
            <a:off x="-42866" y="42863"/>
            <a:ext cx="6858000" cy="6772274"/>
          </a:xfrm>
          <a:prstGeom prst="flowChartManualInpu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55648202-6561-4C41-B3AE-71CD1A39E4BE}"/>
              </a:ext>
            </a:extLst>
          </p:cNvPr>
          <p:cNvSpPr/>
          <p:nvPr userDrawn="1"/>
        </p:nvSpPr>
        <p:spPr>
          <a:xfrm>
            <a:off x="219916" y="236668"/>
            <a:ext cx="11752168" cy="6384662"/>
          </a:xfrm>
          <a:prstGeom prst="rect">
            <a:avLst/>
          </a:prstGeom>
          <a:solidFill>
            <a:schemeClr val="bg1">
              <a:alpha val="97000"/>
            </a:schemeClr>
          </a:solidFill>
          <a:ln>
            <a:noFill/>
          </a:ln>
          <a:effectLst>
            <a:outerShdw blurRad="190500" dist="63500" sx="102000" sy="102000" algn="c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88417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40658382-8A2D-4481-A310-23B3F77B7B6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2171" y="1770744"/>
            <a:ext cx="5776686" cy="3758837"/>
          </a:xfrm>
          <a:custGeom>
            <a:avLst/>
            <a:gdLst>
              <a:gd name="connsiteX0" fmla="*/ 0 w 5776686"/>
              <a:gd name="connsiteY0" fmla="*/ 0 h 3758837"/>
              <a:gd name="connsiteX1" fmla="*/ 5776686 w 5776686"/>
              <a:gd name="connsiteY1" fmla="*/ 0 h 3758837"/>
              <a:gd name="connsiteX2" fmla="*/ 5776686 w 5776686"/>
              <a:gd name="connsiteY2" fmla="*/ 3758837 h 3758837"/>
              <a:gd name="connsiteX3" fmla="*/ 0 w 5776686"/>
              <a:gd name="connsiteY3" fmla="*/ 3758837 h 3758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6686" h="3758837">
                <a:moveTo>
                  <a:pt x="0" y="0"/>
                </a:moveTo>
                <a:lnTo>
                  <a:pt x="5776686" y="0"/>
                </a:lnTo>
                <a:lnTo>
                  <a:pt x="5776686" y="3758837"/>
                </a:lnTo>
                <a:lnTo>
                  <a:pt x="0" y="37588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0248CFA7-7113-4BE8-9784-5014928D83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74788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A48F551F-1955-4626-BCCC-8CAAEE14EB9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89" cy="3438043"/>
          </a:xfrm>
          <a:custGeom>
            <a:avLst/>
            <a:gdLst>
              <a:gd name="connsiteX0" fmla="*/ 0 w 12191989"/>
              <a:gd name="connsiteY0" fmla="*/ 0 h 3438043"/>
              <a:gd name="connsiteX1" fmla="*/ 12191989 w 12191989"/>
              <a:gd name="connsiteY1" fmla="*/ 0 h 3438043"/>
              <a:gd name="connsiteX2" fmla="*/ 12191989 w 12191989"/>
              <a:gd name="connsiteY2" fmla="*/ 2568691 h 3438043"/>
              <a:gd name="connsiteX3" fmla="*/ 11909162 w 12191989"/>
              <a:gd name="connsiteY3" fmla="*/ 2664537 h 3438043"/>
              <a:gd name="connsiteX4" fmla="*/ 5846164 w 12191989"/>
              <a:gd name="connsiteY4" fmla="*/ 3438043 h 3438043"/>
              <a:gd name="connsiteX5" fmla="*/ 392066 w 12191989"/>
              <a:gd name="connsiteY5" fmla="*/ 2834986 h 3438043"/>
              <a:gd name="connsiteX6" fmla="*/ 0 w 12191989"/>
              <a:gd name="connsiteY6" fmla="*/ 2725235 h 3438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1989" h="3438043">
                <a:moveTo>
                  <a:pt x="0" y="0"/>
                </a:moveTo>
                <a:lnTo>
                  <a:pt x="12191989" y="0"/>
                </a:lnTo>
                <a:lnTo>
                  <a:pt x="12191989" y="2568691"/>
                </a:lnTo>
                <a:lnTo>
                  <a:pt x="11909162" y="2664537"/>
                </a:lnTo>
                <a:cubicBezTo>
                  <a:pt x="10357505" y="3142449"/>
                  <a:pt x="8213912" y="3438043"/>
                  <a:pt x="5846164" y="3438043"/>
                </a:cubicBezTo>
                <a:cubicBezTo>
                  <a:pt x="3774385" y="3438043"/>
                  <a:pt x="1874223" y="3211729"/>
                  <a:pt x="392066" y="2834986"/>
                </a:cubicBezTo>
                <a:lnTo>
                  <a:pt x="0" y="272523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85008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>
            <a:extLst>
              <a:ext uri="{FF2B5EF4-FFF2-40B4-BE49-F238E27FC236}">
                <a16:creationId xmlns:a16="http://schemas.microsoft.com/office/drawing/2014/main" id="{7C9009B5-2F68-4BCA-8959-49DB8CE0E99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7635" y="1035591"/>
            <a:ext cx="10556729" cy="3240588"/>
          </a:xfrm>
          <a:custGeom>
            <a:avLst/>
            <a:gdLst>
              <a:gd name="connsiteX0" fmla="*/ 0 w 10874375"/>
              <a:gd name="connsiteY0" fmla="*/ 0 h 3462946"/>
              <a:gd name="connsiteX1" fmla="*/ 10874375 w 10874375"/>
              <a:gd name="connsiteY1" fmla="*/ 0 h 3462946"/>
              <a:gd name="connsiteX2" fmla="*/ 10874375 w 10874375"/>
              <a:gd name="connsiteY2" fmla="*/ 3462946 h 3462946"/>
              <a:gd name="connsiteX3" fmla="*/ 0 w 10874375"/>
              <a:gd name="connsiteY3" fmla="*/ 3462946 h 3462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4375" h="3462946">
                <a:moveTo>
                  <a:pt x="0" y="0"/>
                </a:moveTo>
                <a:lnTo>
                  <a:pt x="10874375" y="0"/>
                </a:lnTo>
                <a:lnTo>
                  <a:pt x="10874375" y="3462946"/>
                </a:lnTo>
                <a:lnTo>
                  <a:pt x="0" y="34629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38A52D31-DC1A-4850-B6B9-7C861D54DA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732480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AC12B7AA-2214-4A55-99D1-F48E53BEF06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44298" y="1327793"/>
            <a:ext cx="1903405" cy="1903405"/>
          </a:xfrm>
          <a:custGeom>
            <a:avLst/>
            <a:gdLst>
              <a:gd name="connsiteX0" fmla="*/ 800318 w 1600636"/>
              <a:gd name="connsiteY0" fmla="*/ 0 h 1600636"/>
              <a:gd name="connsiteX1" fmla="*/ 1600636 w 1600636"/>
              <a:gd name="connsiteY1" fmla="*/ 800318 h 1600636"/>
              <a:gd name="connsiteX2" fmla="*/ 800318 w 1600636"/>
              <a:gd name="connsiteY2" fmla="*/ 1600636 h 1600636"/>
              <a:gd name="connsiteX3" fmla="*/ 0 w 1600636"/>
              <a:gd name="connsiteY3" fmla="*/ 800318 h 1600636"/>
              <a:gd name="connsiteX4" fmla="*/ 800318 w 1600636"/>
              <a:gd name="connsiteY4" fmla="*/ 0 h 1600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00636" h="1600636">
                <a:moveTo>
                  <a:pt x="800318" y="0"/>
                </a:moveTo>
                <a:cubicBezTo>
                  <a:pt x="1242321" y="0"/>
                  <a:pt x="1600636" y="358315"/>
                  <a:pt x="1600636" y="800318"/>
                </a:cubicBezTo>
                <a:cubicBezTo>
                  <a:pt x="1600636" y="1242321"/>
                  <a:pt x="1242321" y="1600636"/>
                  <a:pt x="800318" y="1600636"/>
                </a:cubicBezTo>
                <a:cubicBezTo>
                  <a:pt x="358315" y="1600636"/>
                  <a:pt x="0" y="1242321"/>
                  <a:pt x="0" y="800318"/>
                </a:cubicBezTo>
                <a:cubicBezTo>
                  <a:pt x="0" y="358315"/>
                  <a:pt x="358315" y="0"/>
                  <a:pt x="80031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D8CD48F9-EC06-42F8-958E-D173F6BD060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0698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>
            <a:extLst>
              <a:ext uri="{FF2B5EF4-FFF2-40B4-BE49-F238E27FC236}">
                <a16:creationId xmlns:a16="http://schemas.microsoft.com/office/drawing/2014/main" id="{31AB73D7-BBF5-47C7-9C94-F55E919428F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34731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DB1A7184-3E5E-4DA9-9C8D-E210FFD0FDF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86725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5CBABD34-201F-406F-A6B8-DCD13354336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38718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8F3F4113-99C2-4B2C-B4E7-415431562D6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2737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文本占位符 8">
            <a:extLst>
              <a:ext uri="{FF2B5EF4-FFF2-40B4-BE49-F238E27FC236}">
                <a16:creationId xmlns:a16="http://schemas.microsoft.com/office/drawing/2014/main" id="{E8EC755B-99EE-48FE-A97C-B008B92C89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00373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FDDA9A8D-9F55-4748-8E81-F0C3F77F952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1218" y="1273462"/>
            <a:ext cx="6811938" cy="2441929"/>
          </a:xfrm>
          <a:custGeom>
            <a:avLst/>
            <a:gdLst>
              <a:gd name="connsiteX0" fmla="*/ 0 w 10828469"/>
              <a:gd name="connsiteY0" fmla="*/ 0 h 2441929"/>
              <a:gd name="connsiteX1" fmla="*/ 10828469 w 10828469"/>
              <a:gd name="connsiteY1" fmla="*/ 0 h 2441929"/>
              <a:gd name="connsiteX2" fmla="*/ 10828469 w 10828469"/>
              <a:gd name="connsiteY2" fmla="*/ 2441929 h 2441929"/>
              <a:gd name="connsiteX3" fmla="*/ 0 w 10828469"/>
              <a:gd name="connsiteY3" fmla="*/ 2441929 h 2441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28469" h="2441929">
                <a:moveTo>
                  <a:pt x="0" y="0"/>
                </a:moveTo>
                <a:lnTo>
                  <a:pt x="10828469" y="0"/>
                </a:lnTo>
                <a:lnTo>
                  <a:pt x="10828469" y="2441929"/>
                </a:lnTo>
                <a:lnTo>
                  <a:pt x="0" y="244192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6F1A6BE2-2BF3-408B-A8A5-5B6CBD9BED0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43225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图片占位符 35">
            <a:extLst>
              <a:ext uri="{FF2B5EF4-FFF2-40B4-BE49-F238E27FC236}">
                <a16:creationId xmlns:a16="http://schemas.microsoft.com/office/drawing/2014/main" id="{AF86BA14-A668-4163-97E4-93B67E672B3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0" y="3581831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7" name="图片占位符 36">
            <a:extLst>
              <a:ext uri="{FF2B5EF4-FFF2-40B4-BE49-F238E27FC236}">
                <a16:creationId xmlns:a16="http://schemas.microsoft.com/office/drawing/2014/main" id="{AFCBE452-D00C-4698-82C7-5EF86C9A64A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347200" y="3581831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8" name="图片占位符 37">
            <a:extLst>
              <a:ext uri="{FF2B5EF4-FFF2-40B4-BE49-F238E27FC236}">
                <a16:creationId xmlns:a16="http://schemas.microsoft.com/office/drawing/2014/main" id="{99FFCD16-2E1D-4FB5-B224-D80C04ED235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175500" y="1549833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9" name="图片占位符 38">
            <a:extLst>
              <a:ext uri="{FF2B5EF4-FFF2-40B4-BE49-F238E27FC236}">
                <a16:creationId xmlns:a16="http://schemas.microsoft.com/office/drawing/2014/main" id="{AD3AD903-A18F-4EA3-B50D-1B5B08EFF9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2100" y="1549833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5" name="图片占位符 34">
            <a:extLst>
              <a:ext uri="{FF2B5EF4-FFF2-40B4-BE49-F238E27FC236}">
                <a16:creationId xmlns:a16="http://schemas.microsoft.com/office/drawing/2014/main" id="{FF287988-1EB3-47C7-BFF3-C658554981B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" y="3581831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文本占位符 8">
            <a:extLst>
              <a:ext uri="{FF2B5EF4-FFF2-40B4-BE49-F238E27FC236}">
                <a16:creationId xmlns:a16="http://schemas.microsoft.com/office/drawing/2014/main" id="{C4937F00-32C1-4B54-870E-8A7C96C2E0E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775966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>
            <a:extLst>
              <a:ext uri="{FF2B5EF4-FFF2-40B4-BE49-F238E27FC236}">
                <a16:creationId xmlns:a16="http://schemas.microsoft.com/office/drawing/2014/main" id="{738AC892-5EB4-4FAC-B91E-F25B60526E3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9744" y="1127592"/>
            <a:ext cx="4553385" cy="5038264"/>
          </a:xfrm>
          <a:custGeom>
            <a:avLst/>
            <a:gdLst>
              <a:gd name="connsiteX0" fmla="*/ 0 w 4553385"/>
              <a:gd name="connsiteY0" fmla="*/ 0 h 5038264"/>
              <a:gd name="connsiteX1" fmla="*/ 4553385 w 4553385"/>
              <a:gd name="connsiteY1" fmla="*/ 0 h 5038264"/>
              <a:gd name="connsiteX2" fmla="*/ 4553385 w 4553385"/>
              <a:gd name="connsiteY2" fmla="*/ 5038264 h 5038264"/>
              <a:gd name="connsiteX3" fmla="*/ 0 w 4553385"/>
              <a:gd name="connsiteY3" fmla="*/ 5038264 h 5038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53385" h="5038264">
                <a:moveTo>
                  <a:pt x="0" y="0"/>
                </a:moveTo>
                <a:lnTo>
                  <a:pt x="4553385" y="0"/>
                </a:lnTo>
                <a:lnTo>
                  <a:pt x="4553385" y="5038264"/>
                </a:lnTo>
                <a:lnTo>
                  <a:pt x="0" y="503826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A122ABF3-2C14-4777-8ADD-809BB8252E2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90239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30BA1994-9FD0-4598-993C-F383525DF17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3569" y="1151227"/>
            <a:ext cx="2397593" cy="1708088"/>
          </a:xfrm>
          <a:custGeom>
            <a:avLst/>
            <a:gdLst>
              <a:gd name="connsiteX0" fmla="*/ 0 w 2397593"/>
              <a:gd name="connsiteY0" fmla="*/ 0 h 1497361"/>
              <a:gd name="connsiteX1" fmla="*/ 2397593 w 2397593"/>
              <a:gd name="connsiteY1" fmla="*/ 0 h 1497361"/>
              <a:gd name="connsiteX2" fmla="*/ 2397593 w 2397593"/>
              <a:gd name="connsiteY2" fmla="*/ 1497361 h 1497361"/>
              <a:gd name="connsiteX3" fmla="*/ 0 w 2397593"/>
              <a:gd name="connsiteY3" fmla="*/ 1497361 h 1497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97593" h="1497361">
                <a:moveTo>
                  <a:pt x="0" y="0"/>
                </a:moveTo>
                <a:lnTo>
                  <a:pt x="2397593" y="0"/>
                </a:lnTo>
                <a:lnTo>
                  <a:pt x="2397593" y="1497361"/>
                </a:lnTo>
                <a:lnTo>
                  <a:pt x="0" y="149736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A243AC7A-128E-40C6-80F2-58F177574FE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9839" y="1151227"/>
            <a:ext cx="2418113" cy="3173178"/>
          </a:xfrm>
          <a:custGeom>
            <a:avLst/>
            <a:gdLst>
              <a:gd name="connsiteX0" fmla="*/ 0 w 2418113"/>
              <a:gd name="connsiteY0" fmla="*/ 0 h 3063575"/>
              <a:gd name="connsiteX1" fmla="*/ 2418113 w 2418113"/>
              <a:gd name="connsiteY1" fmla="*/ 0 h 3063575"/>
              <a:gd name="connsiteX2" fmla="*/ 2418113 w 2418113"/>
              <a:gd name="connsiteY2" fmla="*/ 3063575 h 3063575"/>
              <a:gd name="connsiteX3" fmla="*/ 0 w 2418113"/>
              <a:gd name="connsiteY3" fmla="*/ 3063575 h 3063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8113" h="3063575">
                <a:moveTo>
                  <a:pt x="0" y="0"/>
                </a:moveTo>
                <a:lnTo>
                  <a:pt x="2418113" y="0"/>
                </a:lnTo>
                <a:lnTo>
                  <a:pt x="2418113" y="3063575"/>
                </a:lnTo>
                <a:lnTo>
                  <a:pt x="0" y="30635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5C18887E-9950-443B-B41B-D5C1CE8E306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7883" y="4572000"/>
            <a:ext cx="2410673" cy="1579425"/>
          </a:xfrm>
          <a:custGeom>
            <a:avLst/>
            <a:gdLst>
              <a:gd name="connsiteX0" fmla="*/ 0 w 2410673"/>
              <a:gd name="connsiteY0" fmla="*/ 0 h 1517855"/>
              <a:gd name="connsiteX1" fmla="*/ 2410673 w 2410673"/>
              <a:gd name="connsiteY1" fmla="*/ 0 h 1517855"/>
              <a:gd name="connsiteX2" fmla="*/ 2410673 w 2410673"/>
              <a:gd name="connsiteY2" fmla="*/ 1517855 h 1517855"/>
              <a:gd name="connsiteX3" fmla="*/ 0 w 2410673"/>
              <a:gd name="connsiteY3" fmla="*/ 1517855 h 1517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0673" h="1517855">
                <a:moveTo>
                  <a:pt x="0" y="0"/>
                </a:moveTo>
                <a:lnTo>
                  <a:pt x="2410673" y="0"/>
                </a:lnTo>
                <a:lnTo>
                  <a:pt x="2410673" y="1517855"/>
                </a:lnTo>
                <a:lnTo>
                  <a:pt x="0" y="151785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C8009579-A8CE-4C81-AFF9-1ADC5BA76EF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13569" y="3097382"/>
            <a:ext cx="2397594" cy="3063574"/>
          </a:xfrm>
          <a:custGeom>
            <a:avLst/>
            <a:gdLst>
              <a:gd name="connsiteX0" fmla="*/ 0 w 2418113"/>
              <a:gd name="connsiteY0" fmla="*/ 0 h 3063574"/>
              <a:gd name="connsiteX1" fmla="*/ 2418113 w 2418113"/>
              <a:gd name="connsiteY1" fmla="*/ 0 h 3063574"/>
              <a:gd name="connsiteX2" fmla="*/ 2418113 w 2418113"/>
              <a:gd name="connsiteY2" fmla="*/ 3063574 h 3063574"/>
              <a:gd name="connsiteX3" fmla="*/ 0 w 2418113"/>
              <a:gd name="connsiteY3" fmla="*/ 3063574 h 3063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8113" h="3063574">
                <a:moveTo>
                  <a:pt x="0" y="0"/>
                </a:moveTo>
                <a:lnTo>
                  <a:pt x="2418113" y="0"/>
                </a:lnTo>
                <a:lnTo>
                  <a:pt x="2418113" y="3063574"/>
                </a:lnTo>
                <a:lnTo>
                  <a:pt x="0" y="306357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8DC6CE9F-5819-45A4-B129-EF00D4BEA46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016382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CBF55135-F3FE-43A9-880C-41C28844D07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03032" y="1373012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952C28CE-F3C1-47E8-9814-420EC675C4D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572720" y="1373012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C240CBC0-D98A-40FF-B350-0B07BAFA76F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33345" y="3967728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AC3879F5-9307-4601-8CAF-ED45C521B2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03032" y="3967728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01D18F73-B180-4B79-A156-E44DA92E1A3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572720" y="3967728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1368126C-7705-47FA-9690-D40FAD5BDB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3345" y="1373012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6809C149-15A7-446C-AC28-484B54014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617774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EA43E421-96FE-4A6C-B0E8-FDA864D639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7657" y="926059"/>
            <a:ext cx="10900229" cy="4670056"/>
          </a:xfrm>
          <a:custGeom>
            <a:avLst/>
            <a:gdLst>
              <a:gd name="connsiteX0" fmla="*/ 0 w 10900229"/>
              <a:gd name="connsiteY0" fmla="*/ 0 h 4670056"/>
              <a:gd name="connsiteX1" fmla="*/ 10900229 w 10900229"/>
              <a:gd name="connsiteY1" fmla="*/ 0 h 4670056"/>
              <a:gd name="connsiteX2" fmla="*/ 10900229 w 10900229"/>
              <a:gd name="connsiteY2" fmla="*/ 4670056 h 4670056"/>
              <a:gd name="connsiteX3" fmla="*/ 0 w 10900229"/>
              <a:gd name="connsiteY3" fmla="*/ 4670056 h 4670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00229" h="4670056">
                <a:moveTo>
                  <a:pt x="0" y="0"/>
                </a:moveTo>
                <a:lnTo>
                  <a:pt x="10900229" y="0"/>
                </a:lnTo>
                <a:lnTo>
                  <a:pt x="10900229" y="4670056"/>
                </a:lnTo>
                <a:lnTo>
                  <a:pt x="0" y="467005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9E9C5B92-F66E-4BE5-BD5F-1F62BA01CE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787049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片占位符 18">
            <a:extLst>
              <a:ext uri="{FF2B5EF4-FFF2-40B4-BE49-F238E27FC236}">
                <a16:creationId xmlns:a16="http://schemas.microsoft.com/office/drawing/2014/main" id="{37840169-8630-4E18-85B3-54AB733FC75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54243" y="2437107"/>
            <a:ext cx="4141657" cy="2368446"/>
          </a:xfrm>
          <a:custGeom>
            <a:avLst/>
            <a:gdLst>
              <a:gd name="connsiteX0" fmla="*/ 0 w 3703496"/>
              <a:gd name="connsiteY0" fmla="*/ 0 h 2368446"/>
              <a:gd name="connsiteX1" fmla="*/ 3703496 w 3703496"/>
              <a:gd name="connsiteY1" fmla="*/ 0 h 2368446"/>
              <a:gd name="connsiteX2" fmla="*/ 3703496 w 3703496"/>
              <a:gd name="connsiteY2" fmla="*/ 2368446 h 2368446"/>
              <a:gd name="connsiteX3" fmla="*/ 0 w 3703496"/>
              <a:gd name="connsiteY3" fmla="*/ 2368446 h 2368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3496" h="2368446">
                <a:moveTo>
                  <a:pt x="0" y="0"/>
                </a:moveTo>
                <a:lnTo>
                  <a:pt x="3703496" y="0"/>
                </a:lnTo>
                <a:lnTo>
                  <a:pt x="3703496" y="2368446"/>
                </a:lnTo>
                <a:lnTo>
                  <a:pt x="0" y="23684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C0456126-B96D-43F7-B747-2EEBE1ED99D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485632" y="1686925"/>
            <a:ext cx="5724510" cy="3821111"/>
          </a:xfrm>
          <a:custGeom>
            <a:avLst/>
            <a:gdLst>
              <a:gd name="connsiteX0" fmla="*/ 0 w 5724510"/>
              <a:gd name="connsiteY0" fmla="*/ 0 h 3821111"/>
              <a:gd name="connsiteX1" fmla="*/ 5724510 w 5724510"/>
              <a:gd name="connsiteY1" fmla="*/ 0 h 3821111"/>
              <a:gd name="connsiteX2" fmla="*/ 5724510 w 5724510"/>
              <a:gd name="connsiteY2" fmla="*/ 3821111 h 3821111"/>
              <a:gd name="connsiteX3" fmla="*/ 0 w 5724510"/>
              <a:gd name="connsiteY3" fmla="*/ 3821111 h 3821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4510" h="3821111">
                <a:moveTo>
                  <a:pt x="0" y="0"/>
                </a:moveTo>
                <a:lnTo>
                  <a:pt x="5724510" y="0"/>
                </a:lnTo>
                <a:lnTo>
                  <a:pt x="5724510" y="3821111"/>
                </a:lnTo>
                <a:lnTo>
                  <a:pt x="0" y="38211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B28E3745-5168-475E-B2FF-BADC7116559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80585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206E59BF-EEA8-4F2F-9DA5-18BD9CDC539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98017" y="1"/>
            <a:ext cx="5293983" cy="6857999"/>
          </a:xfrm>
          <a:custGeom>
            <a:avLst/>
            <a:gdLst>
              <a:gd name="connsiteX0" fmla="*/ 1532658 w 5293983"/>
              <a:gd name="connsiteY0" fmla="*/ 0 h 6843923"/>
              <a:gd name="connsiteX1" fmla="*/ 5293983 w 5293983"/>
              <a:gd name="connsiteY1" fmla="*/ 0 h 6843923"/>
              <a:gd name="connsiteX2" fmla="*/ 5293983 w 5293983"/>
              <a:gd name="connsiteY2" fmla="*/ 6843923 h 6843923"/>
              <a:gd name="connsiteX3" fmla="*/ 0 w 5293983"/>
              <a:gd name="connsiteY3" fmla="*/ 6843923 h 684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3983" h="6843923">
                <a:moveTo>
                  <a:pt x="1532658" y="0"/>
                </a:moveTo>
                <a:lnTo>
                  <a:pt x="5293983" y="0"/>
                </a:lnTo>
                <a:lnTo>
                  <a:pt x="5293983" y="6843923"/>
                </a:lnTo>
                <a:lnTo>
                  <a:pt x="0" y="684392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627FD8F-7943-4949-8460-8E3A4E88B6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383"/>
          <a:stretch/>
        </p:blipFill>
        <p:spPr>
          <a:xfrm>
            <a:off x="456442" y="370605"/>
            <a:ext cx="2769989" cy="54711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7BA71CFF-6098-4CDE-AFBA-C579543E5B14}"/>
              </a:ext>
            </a:extLst>
          </p:cNvPr>
          <p:cNvSpPr/>
          <p:nvPr userDrawn="1"/>
        </p:nvSpPr>
        <p:spPr>
          <a:xfrm>
            <a:off x="574904" y="6235700"/>
            <a:ext cx="482067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000" kern="100" spc="300" dirty="0">
                <a:solidFill>
                  <a:schemeClr val="tx1">
                    <a:lumMod val="50000"/>
                    <a:lumOff val="50000"/>
                  </a:schemeClr>
                </a:solidFill>
                <a:cs typeface="Times New Roman" panose="02020603050405020304" pitchFamily="18" charset="0"/>
              </a:rPr>
              <a:t>Beijing University Of Chemical Technology</a:t>
            </a:r>
            <a:endParaRPr lang="zh-CN" altLang="en-US" sz="1000" spc="300" dirty="0">
              <a:solidFill>
                <a:schemeClr val="tx1">
                  <a:lumMod val="50000"/>
                  <a:lumOff val="50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0700698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>
            <a:extLst>
              <a:ext uri="{FF2B5EF4-FFF2-40B4-BE49-F238E27FC236}">
                <a16:creationId xmlns:a16="http://schemas.microsoft.com/office/drawing/2014/main" id="{D2F4DFC4-0B79-4B5F-A50F-B30B7BAC83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47730" y="3703459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21174653-58F5-41BE-B26E-99686010E93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01725" y="1173056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AD461EAC-39C4-41EE-B203-B319E6CF4EF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15580" y="3703459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C74495D2-A9BF-44E2-847C-FC8B7BCAE67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47730" y="1173056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85839179-CF97-4F88-99B3-12AB2C8203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976528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片占位符 18">
            <a:extLst>
              <a:ext uri="{FF2B5EF4-FFF2-40B4-BE49-F238E27FC236}">
                <a16:creationId xmlns:a16="http://schemas.microsoft.com/office/drawing/2014/main" id="{7EF8A66E-282A-42E2-923C-DD9CC4EDADC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460264" y="4589475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237C12AB-A57A-4644-8CE5-BAC3735692D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13537" y="4589475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864B2AF5-0A4C-483D-9767-3D2AA7244CD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06991" y="1078558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E84F676B-9DE4-40C4-A5A9-D345A864225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06991" y="4589475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11A76B7D-E670-4157-BDB5-573AFFAE5E5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460264" y="1078558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8" name="图片占位符 17">
            <a:extLst>
              <a:ext uri="{FF2B5EF4-FFF2-40B4-BE49-F238E27FC236}">
                <a16:creationId xmlns:a16="http://schemas.microsoft.com/office/drawing/2014/main" id="{E0F94BD9-AF4B-4F6E-BEE4-1E5A658C7BC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13537" y="1078558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07231055-1163-4E91-8C8F-61A2F0E4504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06991" y="2834016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7">
            <a:extLst>
              <a:ext uri="{FF2B5EF4-FFF2-40B4-BE49-F238E27FC236}">
                <a16:creationId xmlns:a16="http://schemas.microsoft.com/office/drawing/2014/main" id="{F5C374D9-4641-49AE-AAB4-8BF65E761CB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113537" y="2834016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文本占位符 8">
            <a:extLst>
              <a:ext uri="{FF2B5EF4-FFF2-40B4-BE49-F238E27FC236}">
                <a16:creationId xmlns:a16="http://schemas.microsoft.com/office/drawing/2014/main" id="{491487CC-BE54-4CEC-B616-487824A224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4162108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>
            <a:extLst>
              <a:ext uri="{FF2B5EF4-FFF2-40B4-BE49-F238E27FC236}">
                <a16:creationId xmlns:a16="http://schemas.microsoft.com/office/drawing/2014/main" id="{A777B6E7-BBD7-4D46-86F9-A1320EA16A1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42154" y="2487065"/>
            <a:ext cx="3867489" cy="2443108"/>
          </a:xfrm>
          <a:custGeom>
            <a:avLst/>
            <a:gdLst>
              <a:gd name="connsiteX0" fmla="*/ 0 w 3867489"/>
              <a:gd name="connsiteY0" fmla="*/ 0 h 2443108"/>
              <a:gd name="connsiteX1" fmla="*/ 3867489 w 3867489"/>
              <a:gd name="connsiteY1" fmla="*/ 0 h 2443108"/>
              <a:gd name="connsiteX2" fmla="*/ 3867489 w 3867489"/>
              <a:gd name="connsiteY2" fmla="*/ 2443108 h 2443108"/>
              <a:gd name="connsiteX3" fmla="*/ 0 w 3867489"/>
              <a:gd name="connsiteY3" fmla="*/ 2443108 h 2443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489" h="2443108">
                <a:moveTo>
                  <a:pt x="0" y="0"/>
                </a:moveTo>
                <a:lnTo>
                  <a:pt x="3867489" y="0"/>
                </a:lnTo>
                <a:lnTo>
                  <a:pt x="3867489" y="2443108"/>
                </a:lnTo>
                <a:lnTo>
                  <a:pt x="0" y="24431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BBE8B4CF-5EE7-4862-AAA2-2239CF4D84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99109" y="3568026"/>
            <a:ext cx="915572" cy="1619376"/>
          </a:xfrm>
          <a:custGeom>
            <a:avLst/>
            <a:gdLst>
              <a:gd name="connsiteX0" fmla="*/ 0 w 915572"/>
              <a:gd name="connsiteY0" fmla="*/ 0 h 1619376"/>
              <a:gd name="connsiteX1" fmla="*/ 915572 w 915572"/>
              <a:gd name="connsiteY1" fmla="*/ 0 h 1619376"/>
              <a:gd name="connsiteX2" fmla="*/ 915572 w 915572"/>
              <a:gd name="connsiteY2" fmla="*/ 1619376 h 1619376"/>
              <a:gd name="connsiteX3" fmla="*/ 0 w 915572"/>
              <a:gd name="connsiteY3" fmla="*/ 1619376 h 161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5572" h="1619376">
                <a:moveTo>
                  <a:pt x="0" y="0"/>
                </a:moveTo>
                <a:lnTo>
                  <a:pt x="915572" y="0"/>
                </a:lnTo>
                <a:lnTo>
                  <a:pt x="915572" y="1619376"/>
                </a:lnTo>
                <a:lnTo>
                  <a:pt x="0" y="161937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CBB055EB-8EF7-41EF-8B7A-FFAD59DDEDA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4023" y="3943899"/>
            <a:ext cx="1876507" cy="1397416"/>
          </a:xfrm>
          <a:custGeom>
            <a:avLst/>
            <a:gdLst>
              <a:gd name="connsiteX0" fmla="*/ 0 w 1876507"/>
              <a:gd name="connsiteY0" fmla="*/ 0 h 1397416"/>
              <a:gd name="connsiteX1" fmla="*/ 1876507 w 1876507"/>
              <a:gd name="connsiteY1" fmla="*/ 0 h 1397416"/>
              <a:gd name="connsiteX2" fmla="*/ 1876507 w 1876507"/>
              <a:gd name="connsiteY2" fmla="*/ 1397416 h 1397416"/>
              <a:gd name="connsiteX3" fmla="*/ 0 w 1876507"/>
              <a:gd name="connsiteY3" fmla="*/ 1397416 h 1397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6507" h="1397416">
                <a:moveTo>
                  <a:pt x="0" y="0"/>
                </a:moveTo>
                <a:lnTo>
                  <a:pt x="1876507" y="0"/>
                </a:lnTo>
                <a:lnTo>
                  <a:pt x="1876507" y="1397416"/>
                </a:lnTo>
                <a:lnTo>
                  <a:pt x="0" y="139741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4A611B39-EF1A-4C79-A7CC-FA8CBB6DA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248088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>
            <a:extLst>
              <a:ext uri="{FF2B5EF4-FFF2-40B4-BE49-F238E27FC236}">
                <a16:creationId xmlns:a16="http://schemas.microsoft.com/office/drawing/2014/main" id="{BD795A62-0614-4413-903F-D66950A9E6D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63097" y="2641600"/>
            <a:ext cx="3947091" cy="2279650"/>
          </a:xfrm>
          <a:custGeom>
            <a:avLst/>
            <a:gdLst>
              <a:gd name="connsiteX0" fmla="*/ 0 w 3867489"/>
              <a:gd name="connsiteY0" fmla="*/ 0 h 2443108"/>
              <a:gd name="connsiteX1" fmla="*/ 3867489 w 3867489"/>
              <a:gd name="connsiteY1" fmla="*/ 0 h 2443108"/>
              <a:gd name="connsiteX2" fmla="*/ 3867489 w 3867489"/>
              <a:gd name="connsiteY2" fmla="*/ 2443108 h 2443108"/>
              <a:gd name="connsiteX3" fmla="*/ 0 w 3867489"/>
              <a:gd name="connsiteY3" fmla="*/ 2443108 h 2443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489" h="2443108">
                <a:moveTo>
                  <a:pt x="0" y="0"/>
                </a:moveTo>
                <a:lnTo>
                  <a:pt x="3867489" y="0"/>
                </a:lnTo>
                <a:lnTo>
                  <a:pt x="3867489" y="2443108"/>
                </a:lnTo>
                <a:lnTo>
                  <a:pt x="0" y="24431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图片占位符 5">
            <a:extLst>
              <a:ext uri="{FF2B5EF4-FFF2-40B4-BE49-F238E27FC236}">
                <a16:creationId xmlns:a16="http://schemas.microsoft.com/office/drawing/2014/main" id="{165339E5-AC40-479D-9B5D-BAECD54EDC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1361" y="4290054"/>
            <a:ext cx="1900089" cy="1424946"/>
          </a:xfrm>
          <a:custGeom>
            <a:avLst/>
            <a:gdLst>
              <a:gd name="connsiteX0" fmla="*/ 0 w 1876507"/>
              <a:gd name="connsiteY0" fmla="*/ 0 h 1397416"/>
              <a:gd name="connsiteX1" fmla="*/ 1876507 w 1876507"/>
              <a:gd name="connsiteY1" fmla="*/ 0 h 1397416"/>
              <a:gd name="connsiteX2" fmla="*/ 1876507 w 1876507"/>
              <a:gd name="connsiteY2" fmla="*/ 1397416 h 1397416"/>
              <a:gd name="connsiteX3" fmla="*/ 0 w 1876507"/>
              <a:gd name="connsiteY3" fmla="*/ 1397416 h 1397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6507" h="1397416">
                <a:moveTo>
                  <a:pt x="0" y="0"/>
                </a:moveTo>
                <a:lnTo>
                  <a:pt x="1876507" y="0"/>
                </a:lnTo>
                <a:lnTo>
                  <a:pt x="1876507" y="1397416"/>
                </a:lnTo>
                <a:lnTo>
                  <a:pt x="0" y="139741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5B60EDF3-05A8-4152-B8B1-E4A0E314B05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707481" y="3862286"/>
            <a:ext cx="915572" cy="1619376"/>
          </a:xfrm>
          <a:custGeom>
            <a:avLst/>
            <a:gdLst>
              <a:gd name="connsiteX0" fmla="*/ 0 w 915572"/>
              <a:gd name="connsiteY0" fmla="*/ 0 h 1619376"/>
              <a:gd name="connsiteX1" fmla="*/ 915572 w 915572"/>
              <a:gd name="connsiteY1" fmla="*/ 0 h 1619376"/>
              <a:gd name="connsiteX2" fmla="*/ 915572 w 915572"/>
              <a:gd name="connsiteY2" fmla="*/ 1619376 h 1619376"/>
              <a:gd name="connsiteX3" fmla="*/ 0 w 915572"/>
              <a:gd name="connsiteY3" fmla="*/ 1619376 h 161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5572" h="1619376">
                <a:moveTo>
                  <a:pt x="0" y="0"/>
                </a:moveTo>
                <a:lnTo>
                  <a:pt x="915572" y="0"/>
                </a:lnTo>
                <a:lnTo>
                  <a:pt x="915572" y="1619376"/>
                </a:lnTo>
                <a:lnTo>
                  <a:pt x="0" y="161937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文本占位符 8">
            <a:extLst>
              <a:ext uri="{FF2B5EF4-FFF2-40B4-BE49-F238E27FC236}">
                <a16:creationId xmlns:a16="http://schemas.microsoft.com/office/drawing/2014/main" id="{725DB043-6998-4E90-A070-D29A58E189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385072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612C93A3-F02A-4B6F-9AC7-D66E402655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734988" y="3873705"/>
            <a:ext cx="2713564" cy="1597935"/>
          </a:xfrm>
          <a:custGeom>
            <a:avLst/>
            <a:gdLst>
              <a:gd name="connsiteX0" fmla="*/ 0 w 2713564"/>
              <a:gd name="connsiteY0" fmla="*/ 0 h 1597935"/>
              <a:gd name="connsiteX1" fmla="*/ 2713564 w 2713564"/>
              <a:gd name="connsiteY1" fmla="*/ 0 h 1597935"/>
              <a:gd name="connsiteX2" fmla="*/ 2713564 w 2713564"/>
              <a:gd name="connsiteY2" fmla="*/ 1597935 h 1597935"/>
              <a:gd name="connsiteX3" fmla="*/ 0 w 2713564"/>
              <a:gd name="connsiteY3" fmla="*/ 1597935 h 1597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3564" h="1597935">
                <a:moveTo>
                  <a:pt x="0" y="0"/>
                </a:moveTo>
                <a:lnTo>
                  <a:pt x="2713564" y="0"/>
                </a:lnTo>
                <a:lnTo>
                  <a:pt x="2713564" y="1597935"/>
                </a:lnTo>
                <a:lnTo>
                  <a:pt x="0" y="159793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C01F6FAC-74F2-4BEE-B82C-603FA7F5DA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911696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CA9CA87F-68A6-4B30-BC53-CD74E2F9F0E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36006" y="3134995"/>
            <a:ext cx="3339734" cy="1876612"/>
          </a:xfrm>
          <a:custGeom>
            <a:avLst/>
            <a:gdLst>
              <a:gd name="connsiteX0" fmla="*/ 0 w 3339734"/>
              <a:gd name="connsiteY0" fmla="*/ 0 h 1876612"/>
              <a:gd name="connsiteX1" fmla="*/ 3339734 w 3339734"/>
              <a:gd name="connsiteY1" fmla="*/ 0 h 1876612"/>
              <a:gd name="connsiteX2" fmla="*/ 3339734 w 3339734"/>
              <a:gd name="connsiteY2" fmla="*/ 1876612 h 1876612"/>
              <a:gd name="connsiteX3" fmla="*/ 0 w 3339734"/>
              <a:gd name="connsiteY3" fmla="*/ 1876612 h 187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39734" h="1876612">
                <a:moveTo>
                  <a:pt x="0" y="0"/>
                </a:moveTo>
                <a:lnTo>
                  <a:pt x="3339734" y="0"/>
                </a:lnTo>
                <a:lnTo>
                  <a:pt x="3339734" y="1876612"/>
                </a:lnTo>
                <a:lnTo>
                  <a:pt x="0" y="187661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E9D9C2BD-B186-482C-A59D-ED78FA613C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64588" y="5517557"/>
            <a:ext cx="220846" cy="274631"/>
          </a:xfrm>
          <a:custGeom>
            <a:avLst/>
            <a:gdLst>
              <a:gd name="connsiteX0" fmla="*/ 0 w 220846"/>
              <a:gd name="connsiteY0" fmla="*/ 0 h 274631"/>
              <a:gd name="connsiteX1" fmla="*/ 220846 w 220846"/>
              <a:gd name="connsiteY1" fmla="*/ 0 h 274631"/>
              <a:gd name="connsiteX2" fmla="*/ 220846 w 220846"/>
              <a:gd name="connsiteY2" fmla="*/ 274631 h 274631"/>
              <a:gd name="connsiteX3" fmla="*/ 0 w 220846"/>
              <a:gd name="connsiteY3" fmla="*/ 274631 h 274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846" h="274631">
                <a:moveTo>
                  <a:pt x="0" y="0"/>
                </a:moveTo>
                <a:lnTo>
                  <a:pt x="220846" y="0"/>
                </a:lnTo>
                <a:lnTo>
                  <a:pt x="220846" y="274631"/>
                </a:lnTo>
                <a:lnTo>
                  <a:pt x="0" y="27463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F5CF74AE-3601-442F-A22B-79CC69965CF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495376" y="4934790"/>
            <a:ext cx="506818" cy="893045"/>
          </a:xfrm>
          <a:custGeom>
            <a:avLst/>
            <a:gdLst>
              <a:gd name="connsiteX0" fmla="*/ 0 w 506818"/>
              <a:gd name="connsiteY0" fmla="*/ 0 h 893045"/>
              <a:gd name="connsiteX1" fmla="*/ 506818 w 506818"/>
              <a:gd name="connsiteY1" fmla="*/ 0 h 893045"/>
              <a:gd name="connsiteX2" fmla="*/ 506818 w 506818"/>
              <a:gd name="connsiteY2" fmla="*/ 893045 h 893045"/>
              <a:gd name="connsiteX3" fmla="*/ 0 w 506818"/>
              <a:gd name="connsiteY3" fmla="*/ 893045 h 893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6818" h="893045">
                <a:moveTo>
                  <a:pt x="0" y="0"/>
                </a:moveTo>
                <a:lnTo>
                  <a:pt x="506818" y="0"/>
                </a:lnTo>
                <a:lnTo>
                  <a:pt x="506818" y="893045"/>
                </a:lnTo>
                <a:lnTo>
                  <a:pt x="0" y="89304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6E4B6249-864B-4E69-8AB9-02E8189F8C1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47394" y="4339593"/>
            <a:ext cx="1087644" cy="1452596"/>
          </a:xfrm>
          <a:custGeom>
            <a:avLst/>
            <a:gdLst>
              <a:gd name="connsiteX0" fmla="*/ 0 w 1087644"/>
              <a:gd name="connsiteY0" fmla="*/ 0 h 1452596"/>
              <a:gd name="connsiteX1" fmla="*/ 1087644 w 1087644"/>
              <a:gd name="connsiteY1" fmla="*/ 0 h 1452596"/>
              <a:gd name="connsiteX2" fmla="*/ 1087644 w 1087644"/>
              <a:gd name="connsiteY2" fmla="*/ 1452596 h 1452596"/>
              <a:gd name="connsiteX3" fmla="*/ 0 w 1087644"/>
              <a:gd name="connsiteY3" fmla="*/ 1452596 h 1452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644" h="1452596">
                <a:moveTo>
                  <a:pt x="0" y="0"/>
                </a:moveTo>
                <a:lnTo>
                  <a:pt x="1087644" y="0"/>
                </a:lnTo>
                <a:lnTo>
                  <a:pt x="1087644" y="1452596"/>
                </a:lnTo>
                <a:lnTo>
                  <a:pt x="0" y="145259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DE932A05-862A-442D-957A-D3E71200C7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696096" y="4426890"/>
            <a:ext cx="2127445" cy="1351064"/>
          </a:xfrm>
          <a:custGeom>
            <a:avLst/>
            <a:gdLst>
              <a:gd name="connsiteX0" fmla="*/ 0 w 2127445"/>
              <a:gd name="connsiteY0" fmla="*/ 0 h 1351064"/>
              <a:gd name="connsiteX1" fmla="*/ 2127445 w 2127445"/>
              <a:gd name="connsiteY1" fmla="*/ 0 h 1351064"/>
              <a:gd name="connsiteX2" fmla="*/ 2127445 w 2127445"/>
              <a:gd name="connsiteY2" fmla="*/ 1351064 h 1351064"/>
              <a:gd name="connsiteX3" fmla="*/ 0 w 2127445"/>
              <a:gd name="connsiteY3" fmla="*/ 1351064 h 1351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7445" h="1351064">
                <a:moveTo>
                  <a:pt x="0" y="0"/>
                </a:moveTo>
                <a:lnTo>
                  <a:pt x="2127445" y="0"/>
                </a:lnTo>
                <a:lnTo>
                  <a:pt x="2127445" y="1351064"/>
                </a:lnTo>
                <a:lnTo>
                  <a:pt x="0" y="135106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A855D4D3-6BA4-4977-91F7-96141DA277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871178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>
            <a:extLst>
              <a:ext uri="{FF2B5EF4-FFF2-40B4-BE49-F238E27FC236}">
                <a16:creationId xmlns:a16="http://schemas.microsoft.com/office/drawing/2014/main" id="{4EC8BE4E-C12C-4ACC-B1E2-67AC132FDC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1600" y="1383505"/>
            <a:ext cx="3206754" cy="4641634"/>
          </a:xfrm>
          <a:custGeom>
            <a:avLst/>
            <a:gdLst>
              <a:gd name="connsiteX0" fmla="*/ 0 w 3206754"/>
              <a:gd name="connsiteY0" fmla="*/ 0 h 4641634"/>
              <a:gd name="connsiteX1" fmla="*/ 3206754 w 3206754"/>
              <a:gd name="connsiteY1" fmla="*/ 0 h 4641634"/>
              <a:gd name="connsiteX2" fmla="*/ 3206754 w 3206754"/>
              <a:gd name="connsiteY2" fmla="*/ 4641634 h 4641634"/>
              <a:gd name="connsiteX3" fmla="*/ 0 w 3206754"/>
              <a:gd name="connsiteY3" fmla="*/ 4641634 h 4641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6754" h="4641634">
                <a:moveTo>
                  <a:pt x="0" y="0"/>
                </a:moveTo>
                <a:lnTo>
                  <a:pt x="3206754" y="0"/>
                </a:lnTo>
                <a:lnTo>
                  <a:pt x="3206754" y="4641634"/>
                </a:lnTo>
                <a:lnTo>
                  <a:pt x="0" y="464163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23BD79B1-D11E-4A62-9090-6885F6D4ABB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67356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图片占位符 24">
            <a:extLst>
              <a:ext uri="{FF2B5EF4-FFF2-40B4-BE49-F238E27FC236}">
                <a16:creationId xmlns:a16="http://schemas.microsoft.com/office/drawing/2014/main" id="{FC2DE7EE-AD7A-4021-AB07-3CC905A5F7D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291965" y="1736725"/>
            <a:ext cx="1372840" cy="1372112"/>
          </a:xfrm>
          <a:custGeom>
            <a:avLst/>
            <a:gdLst>
              <a:gd name="connsiteX0" fmla="*/ 679198 w 1372840"/>
              <a:gd name="connsiteY0" fmla="*/ 0 h 1372112"/>
              <a:gd name="connsiteX1" fmla="*/ 693642 w 1372840"/>
              <a:gd name="connsiteY1" fmla="*/ 0 h 1372112"/>
              <a:gd name="connsiteX2" fmla="*/ 824758 w 1372840"/>
              <a:gd name="connsiteY2" fmla="*/ 13218 h 1372112"/>
              <a:gd name="connsiteX3" fmla="*/ 1372840 w 1372840"/>
              <a:gd name="connsiteY3" fmla="*/ 685692 h 1372112"/>
              <a:gd name="connsiteX4" fmla="*/ 686420 w 1372840"/>
              <a:gd name="connsiteY4" fmla="*/ 1372112 h 1372112"/>
              <a:gd name="connsiteX5" fmla="*/ 0 w 1372840"/>
              <a:gd name="connsiteY5" fmla="*/ 685692 h 1372112"/>
              <a:gd name="connsiteX6" fmla="*/ 548083 w 1372840"/>
              <a:gd name="connsiteY6" fmla="*/ 13218 h 137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2840" h="1372112">
                <a:moveTo>
                  <a:pt x="679198" y="0"/>
                </a:moveTo>
                <a:lnTo>
                  <a:pt x="693642" y="0"/>
                </a:lnTo>
                <a:lnTo>
                  <a:pt x="824758" y="13218"/>
                </a:lnTo>
                <a:cubicBezTo>
                  <a:pt x="1137548" y="77224"/>
                  <a:pt x="1372840" y="353980"/>
                  <a:pt x="1372840" y="685692"/>
                </a:cubicBezTo>
                <a:cubicBezTo>
                  <a:pt x="1372840" y="1064791"/>
                  <a:pt x="1065519" y="1372112"/>
                  <a:pt x="686420" y="1372112"/>
                </a:cubicBezTo>
                <a:cubicBezTo>
                  <a:pt x="307321" y="1372112"/>
                  <a:pt x="0" y="1064791"/>
                  <a:pt x="0" y="685692"/>
                </a:cubicBezTo>
                <a:cubicBezTo>
                  <a:pt x="0" y="353980"/>
                  <a:pt x="235293" y="77224"/>
                  <a:pt x="548083" y="1321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6" name="图片占位符 25">
            <a:extLst>
              <a:ext uri="{FF2B5EF4-FFF2-40B4-BE49-F238E27FC236}">
                <a16:creationId xmlns:a16="http://schemas.microsoft.com/office/drawing/2014/main" id="{0035AF9E-0DB6-4EA2-A71B-6C945FDD41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85679" y="1512096"/>
            <a:ext cx="1820642" cy="1820642"/>
          </a:xfrm>
          <a:custGeom>
            <a:avLst/>
            <a:gdLst>
              <a:gd name="connsiteX0" fmla="*/ 910321 w 1820642"/>
              <a:gd name="connsiteY0" fmla="*/ 0 h 1820642"/>
              <a:gd name="connsiteX1" fmla="*/ 1820642 w 1820642"/>
              <a:gd name="connsiteY1" fmla="*/ 910321 h 1820642"/>
              <a:gd name="connsiteX2" fmla="*/ 910321 w 1820642"/>
              <a:gd name="connsiteY2" fmla="*/ 1820642 h 1820642"/>
              <a:gd name="connsiteX3" fmla="*/ 0 w 1820642"/>
              <a:gd name="connsiteY3" fmla="*/ 910321 h 1820642"/>
              <a:gd name="connsiteX4" fmla="*/ 910321 w 1820642"/>
              <a:gd name="connsiteY4" fmla="*/ 0 h 1820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0642" h="1820642">
                <a:moveTo>
                  <a:pt x="910321" y="0"/>
                </a:moveTo>
                <a:cubicBezTo>
                  <a:pt x="1413077" y="0"/>
                  <a:pt x="1820642" y="407565"/>
                  <a:pt x="1820642" y="910321"/>
                </a:cubicBezTo>
                <a:cubicBezTo>
                  <a:pt x="1820642" y="1413077"/>
                  <a:pt x="1413077" y="1820642"/>
                  <a:pt x="910321" y="1820642"/>
                </a:cubicBezTo>
                <a:cubicBezTo>
                  <a:pt x="407565" y="1820642"/>
                  <a:pt x="0" y="1413077"/>
                  <a:pt x="0" y="910321"/>
                </a:cubicBezTo>
                <a:cubicBezTo>
                  <a:pt x="0" y="407565"/>
                  <a:pt x="407565" y="0"/>
                  <a:pt x="91032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图片占位符 26">
            <a:extLst>
              <a:ext uri="{FF2B5EF4-FFF2-40B4-BE49-F238E27FC236}">
                <a16:creationId xmlns:a16="http://schemas.microsoft.com/office/drawing/2014/main" id="{7BCB865E-BBB6-44D2-AF58-89587E41424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27196" y="1735997"/>
            <a:ext cx="1372840" cy="1372840"/>
          </a:xfrm>
          <a:custGeom>
            <a:avLst/>
            <a:gdLst>
              <a:gd name="connsiteX0" fmla="*/ 686420 w 1372840"/>
              <a:gd name="connsiteY0" fmla="*/ 0 h 1372840"/>
              <a:gd name="connsiteX1" fmla="*/ 1372840 w 1372840"/>
              <a:gd name="connsiteY1" fmla="*/ 686420 h 1372840"/>
              <a:gd name="connsiteX2" fmla="*/ 686420 w 1372840"/>
              <a:gd name="connsiteY2" fmla="*/ 1372840 h 1372840"/>
              <a:gd name="connsiteX3" fmla="*/ 0 w 1372840"/>
              <a:gd name="connsiteY3" fmla="*/ 686420 h 1372840"/>
              <a:gd name="connsiteX4" fmla="*/ 686420 w 1372840"/>
              <a:gd name="connsiteY4" fmla="*/ 0 h 1372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2840" h="1372840">
                <a:moveTo>
                  <a:pt x="686420" y="0"/>
                </a:moveTo>
                <a:cubicBezTo>
                  <a:pt x="1065519" y="0"/>
                  <a:pt x="1372840" y="307321"/>
                  <a:pt x="1372840" y="686420"/>
                </a:cubicBezTo>
                <a:cubicBezTo>
                  <a:pt x="1372840" y="1065519"/>
                  <a:pt x="1065519" y="1372840"/>
                  <a:pt x="686420" y="1372840"/>
                </a:cubicBezTo>
                <a:cubicBezTo>
                  <a:pt x="307321" y="1372840"/>
                  <a:pt x="0" y="1065519"/>
                  <a:pt x="0" y="686420"/>
                </a:cubicBezTo>
                <a:cubicBezTo>
                  <a:pt x="0" y="307321"/>
                  <a:pt x="307321" y="0"/>
                  <a:pt x="68642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8" name="图片占位符 27">
            <a:extLst>
              <a:ext uri="{FF2B5EF4-FFF2-40B4-BE49-F238E27FC236}">
                <a16:creationId xmlns:a16="http://schemas.microsoft.com/office/drawing/2014/main" id="{7694C75A-D084-4C52-BB4D-60076A9782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630771" y="1835326"/>
            <a:ext cx="1174184" cy="1174182"/>
          </a:xfrm>
          <a:custGeom>
            <a:avLst/>
            <a:gdLst>
              <a:gd name="connsiteX0" fmla="*/ 587092 w 1174184"/>
              <a:gd name="connsiteY0" fmla="*/ 0 h 1174182"/>
              <a:gd name="connsiteX1" fmla="*/ 1174184 w 1174184"/>
              <a:gd name="connsiteY1" fmla="*/ 587091 h 1174182"/>
              <a:gd name="connsiteX2" fmla="*/ 587092 w 1174184"/>
              <a:gd name="connsiteY2" fmla="*/ 1174182 h 1174182"/>
              <a:gd name="connsiteX3" fmla="*/ 0 w 1174184"/>
              <a:gd name="connsiteY3" fmla="*/ 587091 h 1174182"/>
              <a:gd name="connsiteX4" fmla="*/ 587092 w 1174184"/>
              <a:gd name="connsiteY4" fmla="*/ 0 h 1174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4184" h="1174182">
                <a:moveTo>
                  <a:pt x="587092" y="0"/>
                </a:moveTo>
                <a:cubicBezTo>
                  <a:pt x="911334" y="0"/>
                  <a:pt x="1174184" y="262850"/>
                  <a:pt x="1174184" y="587091"/>
                </a:cubicBezTo>
                <a:cubicBezTo>
                  <a:pt x="1174184" y="911332"/>
                  <a:pt x="911334" y="1174182"/>
                  <a:pt x="587092" y="1174182"/>
                </a:cubicBezTo>
                <a:cubicBezTo>
                  <a:pt x="262850" y="1174182"/>
                  <a:pt x="0" y="911332"/>
                  <a:pt x="0" y="587091"/>
                </a:cubicBezTo>
                <a:cubicBezTo>
                  <a:pt x="0" y="262850"/>
                  <a:pt x="262850" y="0"/>
                  <a:pt x="58709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4" name="图片占位符 23">
            <a:extLst>
              <a:ext uri="{FF2B5EF4-FFF2-40B4-BE49-F238E27FC236}">
                <a16:creationId xmlns:a16="http://schemas.microsoft.com/office/drawing/2014/main" id="{04510146-D98E-43EB-91F2-A417D17A50F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87047" y="1835326"/>
            <a:ext cx="1174184" cy="1174182"/>
          </a:xfrm>
          <a:custGeom>
            <a:avLst/>
            <a:gdLst>
              <a:gd name="connsiteX0" fmla="*/ 587092 w 1174184"/>
              <a:gd name="connsiteY0" fmla="*/ 0 h 1174182"/>
              <a:gd name="connsiteX1" fmla="*/ 1174184 w 1174184"/>
              <a:gd name="connsiteY1" fmla="*/ 587091 h 1174182"/>
              <a:gd name="connsiteX2" fmla="*/ 587092 w 1174184"/>
              <a:gd name="connsiteY2" fmla="*/ 1174182 h 1174182"/>
              <a:gd name="connsiteX3" fmla="*/ 0 w 1174184"/>
              <a:gd name="connsiteY3" fmla="*/ 587091 h 1174182"/>
              <a:gd name="connsiteX4" fmla="*/ 587092 w 1174184"/>
              <a:gd name="connsiteY4" fmla="*/ 0 h 1174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4184" h="1174182">
                <a:moveTo>
                  <a:pt x="587092" y="0"/>
                </a:moveTo>
                <a:cubicBezTo>
                  <a:pt x="911334" y="0"/>
                  <a:pt x="1174184" y="262850"/>
                  <a:pt x="1174184" y="587091"/>
                </a:cubicBezTo>
                <a:cubicBezTo>
                  <a:pt x="1174184" y="911332"/>
                  <a:pt x="911334" y="1174182"/>
                  <a:pt x="587092" y="1174182"/>
                </a:cubicBezTo>
                <a:cubicBezTo>
                  <a:pt x="262850" y="1174182"/>
                  <a:pt x="0" y="911332"/>
                  <a:pt x="0" y="587091"/>
                </a:cubicBezTo>
                <a:cubicBezTo>
                  <a:pt x="0" y="262850"/>
                  <a:pt x="262850" y="0"/>
                  <a:pt x="58709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文本占位符 8">
            <a:extLst>
              <a:ext uri="{FF2B5EF4-FFF2-40B4-BE49-F238E27FC236}">
                <a16:creationId xmlns:a16="http://schemas.microsoft.com/office/drawing/2014/main" id="{184C1DFF-6BEA-4243-AD3E-1FC8820ADE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5805094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>
            <a:extLst>
              <a:ext uri="{FF2B5EF4-FFF2-40B4-BE49-F238E27FC236}">
                <a16:creationId xmlns:a16="http://schemas.microsoft.com/office/drawing/2014/main" id="{EB13ADF7-DCE4-449B-82E5-96C75AA66A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30956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图片占位符 17">
            <a:extLst>
              <a:ext uri="{FF2B5EF4-FFF2-40B4-BE49-F238E27FC236}">
                <a16:creationId xmlns:a16="http://schemas.microsoft.com/office/drawing/2014/main" id="{1FC2CBEB-EDAB-4435-9AB4-7A88A7F558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2171" y="1526793"/>
            <a:ext cx="6047631" cy="404669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72C01699-D3AE-4994-8867-99EBADA77E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98881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>
            <a:extLst>
              <a:ext uri="{FF2B5EF4-FFF2-40B4-BE49-F238E27FC236}">
                <a16:creationId xmlns:a16="http://schemas.microsoft.com/office/drawing/2014/main" id="{3A87DB4E-4A57-429A-AA5A-7AC102E6D50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5" y="0"/>
            <a:ext cx="6865642" cy="6850063"/>
          </a:xfrm>
          <a:custGeom>
            <a:avLst/>
            <a:gdLst>
              <a:gd name="connsiteX0" fmla="*/ 0 w 6865642"/>
              <a:gd name="connsiteY0" fmla="*/ 0 h 6850063"/>
              <a:gd name="connsiteX1" fmla="*/ 6865642 w 6865642"/>
              <a:gd name="connsiteY1" fmla="*/ 0 h 6850063"/>
              <a:gd name="connsiteX2" fmla="*/ 5494103 w 6865642"/>
              <a:gd name="connsiteY2" fmla="*/ 6850063 h 6850063"/>
              <a:gd name="connsiteX3" fmla="*/ 0 w 6865642"/>
              <a:gd name="connsiteY3" fmla="*/ 6850063 h 6850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65642" h="6850063">
                <a:moveTo>
                  <a:pt x="0" y="0"/>
                </a:moveTo>
                <a:lnTo>
                  <a:pt x="6865642" y="0"/>
                </a:lnTo>
                <a:lnTo>
                  <a:pt x="5494103" y="6850063"/>
                </a:lnTo>
                <a:lnTo>
                  <a:pt x="0" y="685006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87228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3651912D-2025-4822-88B1-EFC534F9FA8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" y="1901825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10">
            <a:extLst>
              <a:ext uri="{FF2B5EF4-FFF2-40B4-BE49-F238E27FC236}">
                <a16:creationId xmlns:a16="http://schemas.microsoft.com/office/drawing/2014/main" id="{AF5909B3-3CEC-4455-B3EA-28315CF6E83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41069" y="1901825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3" name="图片占位符 10">
            <a:extLst>
              <a:ext uri="{FF2B5EF4-FFF2-40B4-BE49-F238E27FC236}">
                <a16:creationId xmlns:a16="http://schemas.microsoft.com/office/drawing/2014/main" id="{F60E7791-701E-4026-ADAE-10BAB481B5A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0400" y="3915696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图片占位符 10">
            <a:extLst>
              <a:ext uri="{FF2B5EF4-FFF2-40B4-BE49-F238E27FC236}">
                <a16:creationId xmlns:a16="http://schemas.microsoft.com/office/drawing/2014/main" id="{0C374A87-BF59-4EDB-A0CE-4C01B240E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41069" y="3915696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A35ECD56-59E5-47A8-B5AA-87A4EEF8A8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5816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5E54FD00-F3E4-4A5B-B44C-9BF31FB3A5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2200" y="1825116"/>
            <a:ext cx="5731862" cy="392252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8BEC6690-C8F3-4922-9480-BE456CC86F0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773220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1A811CC2-0FC1-4F9B-BB13-9639A916385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0380" y="2155760"/>
            <a:ext cx="3493085" cy="260267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图片占位符 4">
            <a:extLst>
              <a:ext uri="{FF2B5EF4-FFF2-40B4-BE49-F238E27FC236}">
                <a16:creationId xmlns:a16="http://schemas.microsoft.com/office/drawing/2014/main" id="{A3D5541B-883C-4A3D-A24D-CF6DCD52466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97864" y="2155760"/>
            <a:ext cx="3513066" cy="260267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E18F7A40-33F4-491E-8186-C3D94899EF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027640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4">
            <a:extLst>
              <a:ext uri="{FF2B5EF4-FFF2-40B4-BE49-F238E27FC236}">
                <a16:creationId xmlns:a16="http://schemas.microsoft.com/office/drawing/2014/main" id="{B6109B3B-4567-4C1E-A9F2-4CC29C2DB9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67543" y="1301530"/>
            <a:ext cx="4209138" cy="219961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7B8FD082-ED4D-4052-B29B-7EFC141AA8B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06686" y="1301530"/>
            <a:ext cx="4209138" cy="219961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文本占位符 8">
            <a:extLst>
              <a:ext uri="{FF2B5EF4-FFF2-40B4-BE49-F238E27FC236}">
                <a16:creationId xmlns:a16="http://schemas.microsoft.com/office/drawing/2014/main" id="{5D2CF3F4-3829-4D91-9EAB-6609A0EE1C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17224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F699682B-106B-4C51-98F1-9D514C98EBC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7088" y="1815250"/>
            <a:ext cx="5584149" cy="371286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EAE6359F-A340-4FE8-8BE2-C42AABB6FE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95703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9367A409-8C00-49F3-A0E3-53F5E13BD16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25543" y="1571207"/>
            <a:ext cx="2140914" cy="2140914"/>
          </a:xfrm>
          <a:custGeom>
            <a:avLst/>
            <a:gdLst>
              <a:gd name="connsiteX0" fmla="*/ 1070457 w 2140914"/>
              <a:gd name="connsiteY0" fmla="*/ 0 h 2140914"/>
              <a:gd name="connsiteX1" fmla="*/ 2140914 w 2140914"/>
              <a:gd name="connsiteY1" fmla="*/ 1070457 h 2140914"/>
              <a:gd name="connsiteX2" fmla="*/ 1070457 w 2140914"/>
              <a:gd name="connsiteY2" fmla="*/ 2140914 h 2140914"/>
              <a:gd name="connsiteX3" fmla="*/ 0 w 2140914"/>
              <a:gd name="connsiteY3" fmla="*/ 1070457 h 2140914"/>
              <a:gd name="connsiteX4" fmla="*/ 1070457 w 2140914"/>
              <a:gd name="connsiteY4" fmla="*/ 0 h 214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0914" h="2140914">
                <a:moveTo>
                  <a:pt x="1070457" y="0"/>
                </a:moveTo>
                <a:cubicBezTo>
                  <a:pt x="1661654" y="0"/>
                  <a:pt x="2140914" y="479260"/>
                  <a:pt x="2140914" y="1070457"/>
                </a:cubicBezTo>
                <a:cubicBezTo>
                  <a:pt x="2140914" y="1661654"/>
                  <a:pt x="1661654" y="2140914"/>
                  <a:pt x="1070457" y="2140914"/>
                </a:cubicBezTo>
                <a:cubicBezTo>
                  <a:pt x="479260" y="2140914"/>
                  <a:pt x="0" y="1661654"/>
                  <a:pt x="0" y="1070457"/>
                </a:cubicBezTo>
                <a:cubicBezTo>
                  <a:pt x="0" y="479260"/>
                  <a:pt x="479260" y="0"/>
                  <a:pt x="10704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1F84635C-9938-424F-8A7C-3DDAA8B460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82794" y="1571207"/>
            <a:ext cx="2140914" cy="2140914"/>
          </a:xfrm>
          <a:custGeom>
            <a:avLst/>
            <a:gdLst>
              <a:gd name="connsiteX0" fmla="*/ 1070457 w 2140914"/>
              <a:gd name="connsiteY0" fmla="*/ 0 h 2140914"/>
              <a:gd name="connsiteX1" fmla="*/ 2140914 w 2140914"/>
              <a:gd name="connsiteY1" fmla="*/ 1070457 h 2140914"/>
              <a:gd name="connsiteX2" fmla="*/ 1070457 w 2140914"/>
              <a:gd name="connsiteY2" fmla="*/ 2140914 h 2140914"/>
              <a:gd name="connsiteX3" fmla="*/ 0 w 2140914"/>
              <a:gd name="connsiteY3" fmla="*/ 1070457 h 2140914"/>
              <a:gd name="connsiteX4" fmla="*/ 1070457 w 2140914"/>
              <a:gd name="connsiteY4" fmla="*/ 0 h 214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0914" h="2140914">
                <a:moveTo>
                  <a:pt x="1070457" y="0"/>
                </a:moveTo>
                <a:cubicBezTo>
                  <a:pt x="1661654" y="0"/>
                  <a:pt x="2140914" y="479260"/>
                  <a:pt x="2140914" y="1070457"/>
                </a:cubicBezTo>
                <a:cubicBezTo>
                  <a:pt x="2140914" y="1661654"/>
                  <a:pt x="1661654" y="2140914"/>
                  <a:pt x="1070457" y="2140914"/>
                </a:cubicBezTo>
                <a:cubicBezTo>
                  <a:pt x="479260" y="2140914"/>
                  <a:pt x="0" y="1661654"/>
                  <a:pt x="0" y="1070457"/>
                </a:cubicBezTo>
                <a:cubicBezTo>
                  <a:pt x="0" y="479260"/>
                  <a:pt x="479260" y="0"/>
                  <a:pt x="10704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D9E0C059-8A6F-4B5B-B507-6AD0496CC7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68292" y="1571207"/>
            <a:ext cx="2140914" cy="2140914"/>
          </a:xfrm>
          <a:custGeom>
            <a:avLst/>
            <a:gdLst>
              <a:gd name="connsiteX0" fmla="*/ 1070457 w 2140914"/>
              <a:gd name="connsiteY0" fmla="*/ 0 h 2140914"/>
              <a:gd name="connsiteX1" fmla="*/ 2140914 w 2140914"/>
              <a:gd name="connsiteY1" fmla="*/ 1070457 h 2140914"/>
              <a:gd name="connsiteX2" fmla="*/ 1070457 w 2140914"/>
              <a:gd name="connsiteY2" fmla="*/ 2140914 h 2140914"/>
              <a:gd name="connsiteX3" fmla="*/ 0 w 2140914"/>
              <a:gd name="connsiteY3" fmla="*/ 1070457 h 2140914"/>
              <a:gd name="connsiteX4" fmla="*/ 1070457 w 2140914"/>
              <a:gd name="connsiteY4" fmla="*/ 0 h 214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0914" h="2140914">
                <a:moveTo>
                  <a:pt x="1070457" y="0"/>
                </a:moveTo>
                <a:cubicBezTo>
                  <a:pt x="1661654" y="0"/>
                  <a:pt x="2140914" y="479260"/>
                  <a:pt x="2140914" y="1070457"/>
                </a:cubicBezTo>
                <a:cubicBezTo>
                  <a:pt x="2140914" y="1661654"/>
                  <a:pt x="1661654" y="2140914"/>
                  <a:pt x="1070457" y="2140914"/>
                </a:cubicBezTo>
                <a:cubicBezTo>
                  <a:pt x="479260" y="2140914"/>
                  <a:pt x="0" y="1661654"/>
                  <a:pt x="0" y="1070457"/>
                </a:cubicBezTo>
                <a:cubicBezTo>
                  <a:pt x="0" y="479260"/>
                  <a:pt x="479260" y="0"/>
                  <a:pt x="10704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文本占位符 8">
            <a:extLst>
              <a:ext uri="{FF2B5EF4-FFF2-40B4-BE49-F238E27FC236}">
                <a16:creationId xmlns:a16="http://schemas.microsoft.com/office/drawing/2014/main" id="{11C5B8FF-539D-4309-9625-6B01B9ECE6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56315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3A8FB7E8-B22A-4F80-8BAF-ED862F7BBCB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79904" y="1901468"/>
            <a:ext cx="3434167" cy="2104474"/>
          </a:xfrm>
          <a:custGeom>
            <a:avLst/>
            <a:gdLst>
              <a:gd name="connsiteX0" fmla="*/ 0 w 3434167"/>
              <a:gd name="connsiteY0" fmla="*/ 0 h 1931520"/>
              <a:gd name="connsiteX1" fmla="*/ 3434167 w 3434167"/>
              <a:gd name="connsiteY1" fmla="*/ 0 h 1931520"/>
              <a:gd name="connsiteX2" fmla="*/ 3434167 w 3434167"/>
              <a:gd name="connsiteY2" fmla="*/ 1931520 h 1931520"/>
              <a:gd name="connsiteX3" fmla="*/ 0 w 3434167"/>
              <a:gd name="connsiteY3" fmla="*/ 1931520 h 19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4167" h="1931520">
                <a:moveTo>
                  <a:pt x="0" y="0"/>
                </a:moveTo>
                <a:lnTo>
                  <a:pt x="3434167" y="0"/>
                </a:lnTo>
                <a:lnTo>
                  <a:pt x="3434167" y="1931520"/>
                </a:lnTo>
                <a:lnTo>
                  <a:pt x="0" y="1931520"/>
                </a:lnTo>
                <a:close/>
              </a:path>
            </a:pathLst>
          </a:custGeom>
          <a:effectLst>
            <a:outerShdw blurRad="127000" sx="102000" sy="102000" algn="ctr" rotWithShape="0">
              <a:schemeClr val="bg1">
                <a:lumMod val="50000"/>
                <a:alpha val="30000"/>
              </a:schemeClr>
            </a:outerShdw>
          </a:effectLst>
          <a:scene3d>
            <a:camera prst="perspectiveRigh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80BCC719-64E8-4CAE-8929-C80716FBED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42363" y="1895930"/>
            <a:ext cx="3434167" cy="2104474"/>
          </a:xfrm>
          <a:custGeom>
            <a:avLst/>
            <a:gdLst>
              <a:gd name="connsiteX0" fmla="*/ 0 w 3434167"/>
              <a:gd name="connsiteY0" fmla="*/ 0 h 1931520"/>
              <a:gd name="connsiteX1" fmla="*/ 3434167 w 3434167"/>
              <a:gd name="connsiteY1" fmla="*/ 0 h 1931520"/>
              <a:gd name="connsiteX2" fmla="*/ 3434167 w 3434167"/>
              <a:gd name="connsiteY2" fmla="*/ 1931520 h 1931520"/>
              <a:gd name="connsiteX3" fmla="*/ 0 w 3434167"/>
              <a:gd name="connsiteY3" fmla="*/ 1931520 h 19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4167" h="1931520">
                <a:moveTo>
                  <a:pt x="0" y="0"/>
                </a:moveTo>
                <a:lnTo>
                  <a:pt x="3434167" y="0"/>
                </a:lnTo>
                <a:lnTo>
                  <a:pt x="3434167" y="1931520"/>
                </a:lnTo>
                <a:lnTo>
                  <a:pt x="0" y="1931520"/>
                </a:lnTo>
                <a:close/>
              </a:path>
            </a:pathLst>
          </a:custGeom>
          <a:effectLst>
            <a:outerShdw blurRad="127000" sx="102000" sy="102000" algn="ctr" rotWithShape="0">
              <a:schemeClr val="bg1">
                <a:lumMod val="50000"/>
                <a:alpha val="30000"/>
              </a:schemeClr>
            </a:outerShdw>
          </a:effectLst>
          <a:scene3d>
            <a:camera prst="perspectiveLef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DF38EE7D-EDAD-435F-B04A-D8FA12ADBD8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560" y="1644454"/>
            <a:ext cx="4604880" cy="2584487"/>
          </a:xfrm>
          <a:custGeom>
            <a:avLst/>
            <a:gdLst>
              <a:gd name="connsiteX0" fmla="*/ 0 w 3434167"/>
              <a:gd name="connsiteY0" fmla="*/ 0 h 1931520"/>
              <a:gd name="connsiteX1" fmla="*/ 3434167 w 3434167"/>
              <a:gd name="connsiteY1" fmla="*/ 0 h 1931520"/>
              <a:gd name="connsiteX2" fmla="*/ 3434167 w 3434167"/>
              <a:gd name="connsiteY2" fmla="*/ 1931520 h 1931520"/>
              <a:gd name="connsiteX3" fmla="*/ 0 w 3434167"/>
              <a:gd name="connsiteY3" fmla="*/ 1931520 h 19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4167" h="1931520">
                <a:moveTo>
                  <a:pt x="0" y="0"/>
                </a:moveTo>
                <a:lnTo>
                  <a:pt x="3434167" y="0"/>
                </a:lnTo>
                <a:lnTo>
                  <a:pt x="3434167" y="1931520"/>
                </a:lnTo>
                <a:lnTo>
                  <a:pt x="0" y="1931520"/>
                </a:lnTo>
                <a:close/>
              </a:path>
            </a:pathLst>
          </a:custGeom>
          <a:effectLst>
            <a:outerShdw blurRad="127000" sx="102000" sy="102000" algn="ctr" rotWithShape="0">
              <a:schemeClr val="bg1">
                <a:lumMod val="50000"/>
                <a:alpha val="30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文本占位符 8">
            <a:extLst>
              <a:ext uri="{FF2B5EF4-FFF2-40B4-BE49-F238E27FC236}">
                <a16:creationId xmlns:a16="http://schemas.microsoft.com/office/drawing/2014/main" id="{8F607F96-10D7-459B-9AF0-A75C9D46F5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475288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40658382-8A2D-4481-A310-23B3F77B7B6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2171" y="1770744"/>
            <a:ext cx="5776686" cy="3758837"/>
          </a:xfrm>
          <a:custGeom>
            <a:avLst/>
            <a:gdLst>
              <a:gd name="connsiteX0" fmla="*/ 0 w 5776686"/>
              <a:gd name="connsiteY0" fmla="*/ 0 h 3758837"/>
              <a:gd name="connsiteX1" fmla="*/ 5776686 w 5776686"/>
              <a:gd name="connsiteY1" fmla="*/ 0 h 3758837"/>
              <a:gd name="connsiteX2" fmla="*/ 5776686 w 5776686"/>
              <a:gd name="connsiteY2" fmla="*/ 3758837 h 3758837"/>
              <a:gd name="connsiteX3" fmla="*/ 0 w 5776686"/>
              <a:gd name="connsiteY3" fmla="*/ 3758837 h 3758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6686" h="3758837">
                <a:moveTo>
                  <a:pt x="0" y="0"/>
                </a:moveTo>
                <a:lnTo>
                  <a:pt x="5776686" y="0"/>
                </a:lnTo>
                <a:lnTo>
                  <a:pt x="5776686" y="3758837"/>
                </a:lnTo>
                <a:lnTo>
                  <a:pt x="0" y="37588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0248CFA7-7113-4BE8-9784-5014928D83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83919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>
            <a:extLst>
              <a:ext uri="{FF2B5EF4-FFF2-40B4-BE49-F238E27FC236}">
                <a16:creationId xmlns:a16="http://schemas.microsoft.com/office/drawing/2014/main" id="{7C9009B5-2F68-4BCA-8959-49DB8CE0E99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7635" y="1035591"/>
            <a:ext cx="10556729" cy="3240588"/>
          </a:xfrm>
          <a:custGeom>
            <a:avLst/>
            <a:gdLst>
              <a:gd name="connsiteX0" fmla="*/ 0 w 10874375"/>
              <a:gd name="connsiteY0" fmla="*/ 0 h 3462946"/>
              <a:gd name="connsiteX1" fmla="*/ 10874375 w 10874375"/>
              <a:gd name="connsiteY1" fmla="*/ 0 h 3462946"/>
              <a:gd name="connsiteX2" fmla="*/ 10874375 w 10874375"/>
              <a:gd name="connsiteY2" fmla="*/ 3462946 h 3462946"/>
              <a:gd name="connsiteX3" fmla="*/ 0 w 10874375"/>
              <a:gd name="connsiteY3" fmla="*/ 3462946 h 3462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4375" h="3462946">
                <a:moveTo>
                  <a:pt x="0" y="0"/>
                </a:moveTo>
                <a:lnTo>
                  <a:pt x="10874375" y="0"/>
                </a:lnTo>
                <a:lnTo>
                  <a:pt x="10874375" y="3462946"/>
                </a:lnTo>
                <a:lnTo>
                  <a:pt x="0" y="34629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38A52D31-DC1A-4850-B6B9-7C861D54DA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791520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AC12B7AA-2214-4A55-99D1-F48E53BEF06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44298" y="1327793"/>
            <a:ext cx="1903405" cy="1903405"/>
          </a:xfrm>
          <a:custGeom>
            <a:avLst/>
            <a:gdLst>
              <a:gd name="connsiteX0" fmla="*/ 800318 w 1600636"/>
              <a:gd name="connsiteY0" fmla="*/ 0 h 1600636"/>
              <a:gd name="connsiteX1" fmla="*/ 1600636 w 1600636"/>
              <a:gd name="connsiteY1" fmla="*/ 800318 h 1600636"/>
              <a:gd name="connsiteX2" fmla="*/ 800318 w 1600636"/>
              <a:gd name="connsiteY2" fmla="*/ 1600636 h 1600636"/>
              <a:gd name="connsiteX3" fmla="*/ 0 w 1600636"/>
              <a:gd name="connsiteY3" fmla="*/ 800318 h 1600636"/>
              <a:gd name="connsiteX4" fmla="*/ 800318 w 1600636"/>
              <a:gd name="connsiteY4" fmla="*/ 0 h 1600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00636" h="1600636">
                <a:moveTo>
                  <a:pt x="800318" y="0"/>
                </a:moveTo>
                <a:cubicBezTo>
                  <a:pt x="1242321" y="0"/>
                  <a:pt x="1600636" y="358315"/>
                  <a:pt x="1600636" y="800318"/>
                </a:cubicBezTo>
                <a:cubicBezTo>
                  <a:pt x="1600636" y="1242321"/>
                  <a:pt x="1242321" y="1600636"/>
                  <a:pt x="800318" y="1600636"/>
                </a:cubicBezTo>
                <a:cubicBezTo>
                  <a:pt x="358315" y="1600636"/>
                  <a:pt x="0" y="1242321"/>
                  <a:pt x="0" y="800318"/>
                </a:cubicBezTo>
                <a:cubicBezTo>
                  <a:pt x="0" y="358315"/>
                  <a:pt x="358315" y="0"/>
                  <a:pt x="80031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D8CD48F9-EC06-42F8-958E-D173F6BD060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98587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A48F551F-1955-4626-BCCC-8CAAEE14EB9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89" cy="3438043"/>
          </a:xfrm>
          <a:custGeom>
            <a:avLst/>
            <a:gdLst>
              <a:gd name="connsiteX0" fmla="*/ 0 w 12191989"/>
              <a:gd name="connsiteY0" fmla="*/ 0 h 3438043"/>
              <a:gd name="connsiteX1" fmla="*/ 12191989 w 12191989"/>
              <a:gd name="connsiteY1" fmla="*/ 0 h 3438043"/>
              <a:gd name="connsiteX2" fmla="*/ 12191989 w 12191989"/>
              <a:gd name="connsiteY2" fmla="*/ 2568691 h 3438043"/>
              <a:gd name="connsiteX3" fmla="*/ 11909162 w 12191989"/>
              <a:gd name="connsiteY3" fmla="*/ 2664537 h 3438043"/>
              <a:gd name="connsiteX4" fmla="*/ 5846164 w 12191989"/>
              <a:gd name="connsiteY4" fmla="*/ 3438043 h 3438043"/>
              <a:gd name="connsiteX5" fmla="*/ 392066 w 12191989"/>
              <a:gd name="connsiteY5" fmla="*/ 2834986 h 3438043"/>
              <a:gd name="connsiteX6" fmla="*/ 0 w 12191989"/>
              <a:gd name="connsiteY6" fmla="*/ 2725235 h 3438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1989" h="3438043">
                <a:moveTo>
                  <a:pt x="0" y="0"/>
                </a:moveTo>
                <a:lnTo>
                  <a:pt x="12191989" y="0"/>
                </a:lnTo>
                <a:lnTo>
                  <a:pt x="12191989" y="2568691"/>
                </a:lnTo>
                <a:lnTo>
                  <a:pt x="11909162" y="2664537"/>
                </a:lnTo>
                <a:cubicBezTo>
                  <a:pt x="10357505" y="3142449"/>
                  <a:pt x="8213912" y="3438043"/>
                  <a:pt x="5846164" y="3438043"/>
                </a:cubicBezTo>
                <a:cubicBezTo>
                  <a:pt x="3774385" y="3438043"/>
                  <a:pt x="1874223" y="3211729"/>
                  <a:pt x="392066" y="2834986"/>
                </a:cubicBezTo>
                <a:lnTo>
                  <a:pt x="0" y="272523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254979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>
            <a:extLst>
              <a:ext uri="{FF2B5EF4-FFF2-40B4-BE49-F238E27FC236}">
                <a16:creationId xmlns:a16="http://schemas.microsoft.com/office/drawing/2014/main" id="{31AB73D7-BBF5-47C7-9C94-F55E919428F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34731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DB1A7184-3E5E-4DA9-9C8D-E210FFD0FDF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86725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5CBABD34-201F-406F-A6B8-DCD13354336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38718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8F3F4113-99C2-4B2C-B4E7-415431562D6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2737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文本占位符 8">
            <a:extLst>
              <a:ext uri="{FF2B5EF4-FFF2-40B4-BE49-F238E27FC236}">
                <a16:creationId xmlns:a16="http://schemas.microsoft.com/office/drawing/2014/main" id="{E8EC755B-99EE-48FE-A97C-B008B92C89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207278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FDDA9A8D-9F55-4748-8E81-F0C3F77F952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1218" y="1273462"/>
            <a:ext cx="6811938" cy="2441929"/>
          </a:xfrm>
          <a:custGeom>
            <a:avLst/>
            <a:gdLst>
              <a:gd name="connsiteX0" fmla="*/ 0 w 10828469"/>
              <a:gd name="connsiteY0" fmla="*/ 0 h 2441929"/>
              <a:gd name="connsiteX1" fmla="*/ 10828469 w 10828469"/>
              <a:gd name="connsiteY1" fmla="*/ 0 h 2441929"/>
              <a:gd name="connsiteX2" fmla="*/ 10828469 w 10828469"/>
              <a:gd name="connsiteY2" fmla="*/ 2441929 h 2441929"/>
              <a:gd name="connsiteX3" fmla="*/ 0 w 10828469"/>
              <a:gd name="connsiteY3" fmla="*/ 2441929 h 2441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28469" h="2441929">
                <a:moveTo>
                  <a:pt x="0" y="0"/>
                </a:moveTo>
                <a:lnTo>
                  <a:pt x="10828469" y="0"/>
                </a:lnTo>
                <a:lnTo>
                  <a:pt x="10828469" y="2441929"/>
                </a:lnTo>
                <a:lnTo>
                  <a:pt x="0" y="244192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6F1A6BE2-2BF3-408B-A8A5-5B6CBD9BED0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21340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图片占位符 35">
            <a:extLst>
              <a:ext uri="{FF2B5EF4-FFF2-40B4-BE49-F238E27FC236}">
                <a16:creationId xmlns:a16="http://schemas.microsoft.com/office/drawing/2014/main" id="{AF86BA14-A668-4163-97E4-93B67E672B3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0" y="3581831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7" name="图片占位符 36">
            <a:extLst>
              <a:ext uri="{FF2B5EF4-FFF2-40B4-BE49-F238E27FC236}">
                <a16:creationId xmlns:a16="http://schemas.microsoft.com/office/drawing/2014/main" id="{AFCBE452-D00C-4698-82C7-5EF86C9A64A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347200" y="3581831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8" name="图片占位符 37">
            <a:extLst>
              <a:ext uri="{FF2B5EF4-FFF2-40B4-BE49-F238E27FC236}">
                <a16:creationId xmlns:a16="http://schemas.microsoft.com/office/drawing/2014/main" id="{99FFCD16-2E1D-4FB5-B224-D80C04ED235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175500" y="1549833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9" name="图片占位符 38">
            <a:extLst>
              <a:ext uri="{FF2B5EF4-FFF2-40B4-BE49-F238E27FC236}">
                <a16:creationId xmlns:a16="http://schemas.microsoft.com/office/drawing/2014/main" id="{AD3AD903-A18F-4EA3-B50D-1B5B08EFF9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2100" y="1549833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5" name="图片占位符 34">
            <a:extLst>
              <a:ext uri="{FF2B5EF4-FFF2-40B4-BE49-F238E27FC236}">
                <a16:creationId xmlns:a16="http://schemas.microsoft.com/office/drawing/2014/main" id="{FF287988-1EB3-47C7-BFF3-C658554981B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" y="3581831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文本占位符 8">
            <a:extLst>
              <a:ext uri="{FF2B5EF4-FFF2-40B4-BE49-F238E27FC236}">
                <a16:creationId xmlns:a16="http://schemas.microsoft.com/office/drawing/2014/main" id="{C4937F00-32C1-4B54-870E-8A7C96C2E0E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496645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>
            <a:extLst>
              <a:ext uri="{FF2B5EF4-FFF2-40B4-BE49-F238E27FC236}">
                <a16:creationId xmlns:a16="http://schemas.microsoft.com/office/drawing/2014/main" id="{738AC892-5EB4-4FAC-B91E-F25B60526E3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9744" y="1127592"/>
            <a:ext cx="4553385" cy="5038264"/>
          </a:xfrm>
          <a:custGeom>
            <a:avLst/>
            <a:gdLst>
              <a:gd name="connsiteX0" fmla="*/ 0 w 4553385"/>
              <a:gd name="connsiteY0" fmla="*/ 0 h 5038264"/>
              <a:gd name="connsiteX1" fmla="*/ 4553385 w 4553385"/>
              <a:gd name="connsiteY1" fmla="*/ 0 h 5038264"/>
              <a:gd name="connsiteX2" fmla="*/ 4553385 w 4553385"/>
              <a:gd name="connsiteY2" fmla="*/ 5038264 h 5038264"/>
              <a:gd name="connsiteX3" fmla="*/ 0 w 4553385"/>
              <a:gd name="connsiteY3" fmla="*/ 5038264 h 5038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53385" h="5038264">
                <a:moveTo>
                  <a:pt x="0" y="0"/>
                </a:moveTo>
                <a:lnTo>
                  <a:pt x="4553385" y="0"/>
                </a:lnTo>
                <a:lnTo>
                  <a:pt x="4553385" y="5038264"/>
                </a:lnTo>
                <a:lnTo>
                  <a:pt x="0" y="503826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A122ABF3-2C14-4777-8ADD-809BB8252E2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100759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30BA1994-9FD0-4598-993C-F383525DF17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3569" y="1151227"/>
            <a:ext cx="2397593" cy="1708088"/>
          </a:xfrm>
          <a:custGeom>
            <a:avLst/>
            <a:gdLst>
              <a:gd name="connsiteX0" fmla="*/ 0 w 2397593"/>
              <a:gd name="connsiteY0" fmla="*/ 0 h 1497361"/>
              <a:gd name="connsiteX1" fmla="*/ 2397593 w 2397593"/>
              <a:gd name="connsiteY1" fmla="*/ 0 h 1497361"/>
              <a:gd name="connsiteX2" fmla="*/ 2397593 w 2397593"/>
              <a:gd name="connsiteY2" fmla="*/ 1497361 h 1497361"/>
              <a:gd name="connsiteX3" fmla="*/ 0 w 2397593"/>
              <a:gd name="connsiteY3" fmla="*/ 1497361 h 1497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97593" h="1497361">
                <a:moveTo>
                  <a:pt x="0" y="0"/>
                </a:moveTo>
                <a:lnTo>
                  <a:pt x="2397593" y="0"/>
                </a:lnTo>
                <a:lnTo>
                  <a:pt x="2397593" y="1497361"/>
                </a:lnTo>
                <a:lnTo>
                  <a:pt x="0" y="149736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A243AC7A-128E-40C6-80F2-58F177574FE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9839" y="1151227"/>
            <a:ext cx="2418113" cy="3173178"/>
          </a:xfrm>
          <a:custGeom>
            <a:avLst/>
            <a:gdLst>
              <a:gd name="connsiteX0" fmla="*/ 0 w 2418113"/>
              <a:gd name="connsiteY0" fmla="*/ 0 h 3063575"/>
              <a:gd name="connsiteX1" fmla="*/ 2418113 w 2418113"/>
              <a:gd name="connsiteY1" fmla="*/ 0 h 3063575"/>
              <a:gd name="connsiteX2" fmla="*/ 2418113 w 2418113"/>
              <a:gd name="connsiteY2" fmla="*/ 3063575 h 3063575"/>
              <a:gd name="connsiteX3" fmla="*/ 0 w 2418113"/>
              <a:gd name="connsiteY3" fmla="*/ 3063575 h 3063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8113" h="3063575">
                <a:moveTo>
                  <a:pt x="0" y="0"/>
                </a:moveTo>
                <a:lnTo>
                  <a:pt x="2418113" y="0"/>
                </a:lnTo>
                <a:lnTo>
                  <a:pt x="2418113" y="3063575"/>
                </a:lnTo>
                <a:lnTo>
                  <a:pt x="0" y="30635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5C18887E-9950-443B-B41B-D5C1CE8E306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7883" y="4572000"/>
            <a:ext cx="2410673" cy="1579425"/>
          </a:xfrm>
          <a:custGeom>
            <a:avLst/>
            <a:gdLst>
              <a:gd name="connsiteX0" fmla="*/ 0 w 2410673"/>
              <a:gd name="connsiteY0" fmla="*/ 0 h 1517855"/>
              <a:gd name="connsiteX1" fmla="*/ 2410673 w 2410673"/>
              <a:gd name="connsiteY1" fmla="*/ 0 h 1517855"/>
              <a:gd name="connsiteX2" fmla="*/ 2410673 w 2410673"/>
              <a:gd name="connsiteY2" fmla="*/ 1517855 h 1517855"/>
              <a:gd name="connsiteX3" fmla="*/ 0 w 2410673"/>
              <a:gd name="connsiteY3" fmla="*/ 1517855 h 1517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0673" h="1517855">
                <a:moveTo>
                  <a:pt x="0" y="0"/>
                </a:moveTo>
                <a:lnTo>
                  <a:pt x="2410673" y="0"/>
                </a:lnTo>
                <a:lnTo>
                  <a:pt x="2410673" y="1517855"/>
                </a:lnTo>
                <a:lnTo>
                  <a:pt x="0" y="151785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C8009579-A8CE-4C81-AFF9-1ADC5BA76EF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13569" y="3097382"/>
            <a:ext cx="2397594" cy="3063574"/>
          </a:xfrm>
          <a:custGeom>
            <a:avLst/>
            <a:gdLst>
              <a:gd name="connsiteX0" fmla="*/ 0 w 2418113"/>
              <a:gd name="connsiteY0" fmla="*/ 0 h 3063574"/>
              <a:gd name="connsiteX1" fmla="*/ 2418113 w 2418113"/>
              <a:gd name="connsiteY1" fmla="*/ 0 h 3063574"/>
              <a:gd name="connsiteX2" fmla="*/ 2418113 w 2418113"/>
              <a:gd name="connsiteY2" fmla="*/ 3063574 h 3063574"/>
              <a:gd name="connsiteX3" fmla="*/ 0 w 2418113"/>
              <a:gd name="connsiteY3" fmla="*/ 3063574 h 3063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8113" h="3063574">
                <a:moveTo>
                  <a:pt x="0" y="0"/>
                </a:moveTo>
                <a:lnTo>
                  <a:pt x="2418113" y="0"/>
                </a:lnTo>
                <a:lnTo>
                  <a:pt x="2418113" y="3063574"/>
                </a:lnTo>
                <a:lnTo>
                  <a:pt x="0" y="306357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8DC6CE9F-5819-45A4-B129-EF00D4BEA46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1975355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CBF55135-F3FE-43A9-880C-41C28844D07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03032" y="1373012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952C28CE-F3C1-47E8-9814-420EC675C4D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572720" y="1373012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C240CBC0-D98A-40FF-B350-0B07BAFA76F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33345" y="3967728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AC3879F5-9307-4601-8CAF-ED45C521B2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03032" y="3967728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01D18F73-B180-4B79-A156-E44DA92E1A3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572720" y="3967728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1368126C-7705-47FA-9690-D40FAD5BDB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3345" y="1373012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6809C149-15A7-446C-AC28-484B54014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457191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EA43E421-96FE-4A6C-B0E8-FDA864D639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7657" y="926059"/>
            <a:ext cx="10900229" cy="4670056"/>
          </a:xfrm>
          <a:custGeom>
            <a:avLst/>
            <a:gdLst>
              <a:gd name="connsiteX0" fmla="*/ 0 w 10900229"/>
              <a:gd name="connsiteY0" fmla="*/ 0 h 4670056"/>
              <a:gd name="connsiteX1" fmla="*/ 10900229 w 10900229"/>
              <a:gd name="connsiteY1" fmla="*/ 0 h 4670056"/>
              <a:gd name="connsiteX2" fmla="*/ 10900229 w 10900229"/>
              <a:gd name="connsiteY2" fmla="*/ 4670056 h 4670056"/>
              <a:gd name="connsiteX3" fmla="*/ 0 w 10900229"/>
              <a:gd name="connsiteY3" fmla="*/ 4670056 h 4670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00229" h="4670056">
                <a:moveTo>
                  <a:pt x="0" y="0"/>
                </a:moveTo>
                <a:lnTo>
                  <a:pt x="10900229" y="0"/>
                </a:lnTo>
                <a:lnTo>
                  <a:pt x="10900229" y="4670056"/>
                </a:lnTo>
                <a:lnTo>
                  <a:pt x="0" y="467005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9E9C5B92-F66E-4BE5-BD5F-1F62BA01CE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941536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片占位符 18">
            <a:extLst>
              <a:ext uri="{FF2B5EF4-FFF2-40B4-BE49-F238E27FC236}">
                <a16:creationId xmlns:a16="http://schemas.microsoft.com/office/drawing/2014/main" id="{37840169-8630-4E18-85B3-54AB733FC75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54243" y="2437107"/>
            <a:ext cx="4141657" cy="2368446"/>
          </a:xfrm>
          <a:custGeom>
            <a:avLst/>
            <a:gdLst>
              <a:gd name="connsiteX0" fmla="*/ 0 w 3703496"/>
              <a:gd name="connsiteY0" fmla="*/ 0 h 2368446"/>
              <a:gd name="connsiteX1" fmla="*/ 3703496 w 3703496"/>
              <a:gd name="connsiteY1" fmla="*/ 0 h 2368446"/>
              <a:gd name="connsiteX2" fmla="*/ 3703496 w 3703496"/>
              <a:gd name="connsiteY2" fmla="*/ 2368446 h 2368446"/>
              <a:gd name="connsiteX3" fmla="*/ 0 w 3703496"/>
              <a:gd name="connsiteY3" fmla="*/ 2368446 h 2368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3496" h="2368446">
                <a:moveTo>
                  <a:pt x="0" y="0"/>
                </a:moveTo>
                <a:lnTo>
                  <a:pt x="3703496" y="0"/>
                </a:lnTo>
                <a:lnTo>
                  <a:pt x="3703496" y="2368446"/>
                </a:lnTo>
                <a:lnTo>
                  <a:pt x="0" y="23684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C0456126-B96D-43F7-B747-2EEBE1ED99D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485632" y="1686925"/>
            <a:ext cx="5724510" cy="3821111"/>
          </a:xfrm>
          <a:custGeom>
            <a:avLst/>
            <a:gdLst>
              <a:gd name="connsiteX0" fmla="*/ 0 w 5724510"/>
              <a:gd name="connsiteY0" fmla="*/ 0 h 3821111"/>
              <a:gd name="connsiteX1" fmla="*/ 5724510 w 5724510"/>
              <a:gd name="connsiteY1" fmla="*/ 0 h 3821111"/>
              <a:gd name="connsiteX2" fmla="*/ 5724510 w 5724510"/>
              <a:gd name="connsiteY2" fmla="*/ 3821111 h 3821111"/>
              <a:gd name="connsiteX3" fmla="*/ 0 w 5724510"/>
              <a:gd name="connsiteY3" fmla="*/ 3821111 h 3821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4510" h="3821111">
                <a:moveTo>
                  <a:pt x="0" y="0"/>
                </a:moveTo>
                <a:lnTo>
                  <a:pt x="5724510" y="0"/>
                </a:lnTo>
                <a:lnTo>
                  <a:pt x="5724510" y="3821111"/>
                </a:lnTo>
                <a:lnTo>
                  <a:pt x="0" y="38211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B28E3745-5168-475E-B2FF-BADC7116559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9952417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>
            <a:extLst>
              <a:ext uri="{FF2B5EF4-FFF2-40B4-BE49-F238E27FC236}">
                <a16:creationId xmlns:a16="http://schemas.microsoft.com/office/drawing/2014/main" id="{D2F4DFC4-0B79-4B5F-A50F-B30B7BAC83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47730" y="3703459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21174653-58F5-41BE-B26E-99686010E93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01725" y="1173056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AD461EAC-39C4-41EE-B203-B319E6CF4EF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15580" y="3703459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C74495D2-A9BF-44E2-847C-FC8B7BCAE67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47730" y="1173056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85839179-CF97-4F88-99B3-12AB2C8203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40512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片占位符 18">
            <a:extLst>
              <a:ext uri="{FF2B5EF4-FFF2-40B4-BE49-F238E27FC236}">
                <a16:creationId xmlns:a16="http://schemas.microsoft.com/office/drawing/2014/main" id="{7EF8A66E-282A-42E2-923C-DD9CC4EDADC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460264" y="4589475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237C12AB-A57A-4644-8CE5-BAC3735692D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13537" y="4589475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864B2AF5-0A4C-483D-9767-3D2AA7244CD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06991" y="1078558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E84F676B-9DE4-40C4-A5A9-D345A864225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06991" y="4589475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11A76B7D-E670-4157-BDB5-573AFFAE5E5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460264" y="1078558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8" name="图片占位符 17">
            <a:extLst>
              <a:ext uri="{FF2B5EF4-FFF2-40B4-BE49-F238E27FC236}">
                <a16:creationId xmlns:a16="http://schemas.microsoft.com/office/drawing/2014/main" id="{E0F94BD9-AF4B-4F6E-BEE4-1E5A658C7BC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13537" y="1078558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07231055-1163-4E91-8C8F-61A2F0E4504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06991" y="2834016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7">
            <a:extLst>
              <a:ext uri="{FF2B5EF4-FFF2-40B4-BE49-F238E27FC236}">
                <a16:creationId xmlns:a16="http://schemas.microsoft.com/office/drawing/2014/main" id="{F5C374D9-4641-49AE-AAB4-8BF65E761CB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113537" y="2834016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文本占位符 8">
            <a:extLst>
              <a:ext uri="{FF2B5EF4-FFF2-40B4-BE49-F238E27FC236}">
                <a16:creationId xmlns:a16="http://schemas.microsoft.com/office/drawing/2014/main" id="{491487CC-BE54-4CEC-B616-487824A224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1791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4A82A4CC-9BD3-4EDF-84DE-63D6B9D719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8813" y="0"/>
            <a:ext cx="10874376" cy="6858000"/>
          </a:xfrm>
          <a:custGeom>
            <a:avLst/>
            <a:gdLst>
              <a:gd name="connsiteX0" fmla="*/ 1218363 w 10874376"/>
              <a:gd name="connsiteY0" fmla="*/ 0 h 6858000"/>
              <a:gd name="connsiteX1" fmla="*/ 9656013 w 10874376"/>
              <a:gd name="connsiteY1" fmla="*/ 0 h 6858000"/>
              <a:gd name="connsiteX2" fmla="*/ 9794199 w 10874376"/>
              <a:gd name="connsiteY2" fmla="*/ 175845 h 6858000"/>
              <a:gd name="connsiteX3" fmla="*/ 10874376 w 10874376"/>
              <a:gd name="connsiteY3" fmla="*/ 3429001 h 6858000"/>
              <a:gd name="connsiteX4" fmla="*/ 9794199 w 10874376"/>
              <a:gd name="connsiteY4" fmla="*/ 6682158 h 6858000"/>
              <a:gd name="connsiteX5" fmla="*/ 9656014 w 10874376"/>
              <a:gd name="connsiteY5" fmla="*/ 6858000 h 6858000"/>
              <a:gd name="connsiteX6" fmla="*/ 1218362 w 10874376"/>
              <a:gd name="connsiteY6" fmla="*/ 6858000 h 6858000"/>
              <a:gd name="connsiteX7" fmla="*/ 1080177 w 10874376"/>
              <a:gd name="connsiteY7" fmla="*/ 6682158 h 6858000"/>
              <a:gd name="connsiteX8" fmla="*/ 0 w 10874376"/>
              <a:gd name="connsiteY8" fmla="*/ 3429001 h 6858000"/>
              <a:gd name="connsiteX9" fmla="*/ 1080177 w 10874376"/>
              <a:gd name="connsiteY9" fmla="*/ 1758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74376" h="6858000">
                <a:moveTo>
                  <a:pt x="1218363" y="0"/>
                </a:moveTo>
                <a:lnTo>
                  <a:pt x="9656013" y="0"/>
                </a:lnTo>
                <a:lnTo>
                  <a:pt x="9794199" y="175845"/>
                </a:lnTo>
                <a:cubicBezTo>
                  <a:pt x="10472619" y="1083000"/>
                  <a:pt x="10874376" y="2209083"/>
                  <a:pt x="10874376" y="3429001"/>
                </a:cubicBezTo>
                <a:cubicBezTo>
                  <a:pt x="10874376" y="4648920"/>
                  <a:pt x="10472619" y="5775003"/>
                  <a:pt x="9794199" y="6682158"/>
                </a:cubicBezTo>
                <a:lnTo>
                  <a:pt x="9656014" y="6858000"/>
                </a:lnTo>
                <a:lnTo>
                  <a:pt x="1218362" y="6858000"/>
                </a:lnTo>
                <a:lnTo>
                  <a:pt x="1080177" y="6682158"/>
                </a:lnTo>
                <a:cubicBezTo>
                  <a:pt x="401757" y="5775003"/>
                  <a:pt x="0" y="4648920"/>
                  <a:pt x="0" y="3429001"/>
                </a:cubicBezTo>
                <a:cubicBezTo>
                  <a:pt x="0" y="2209083"/>
                  <a:pt x="401757" y="1083000"/>
                  <a:pt x="1080177" y="175845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0952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>
            <a:extLst>
              <a:ext uri="{FF2B5EF4-FFF2-40B4-BE49-F238E27FC236}">
                <a16:creationId xmlns:a16="http://schemas.microsoft.com/office/drawing/2014/main" id="{A777B6E7-BBD7-4D46-86F9-A1320EA16A1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42154" y="2487065"/>
            <a:ext cx="3867489" cy="2443108"/>
          </a:xfrm>
          <a:custGeom>
            <a:avLst/>
            <a:gdLst>
              <a:gd name="connsiteX0" fmla="*/ 0 w 3867489"/>
              <a:gd name="connsiteY0" fmla="*/ 0 h 2443108"/>
              <a:gd name="connsiteX1" fmla="*/ 3867489 w 3867489"/>
              <a:gd name="connsiteY1" fmla="*/ 0 h 2443108"/>
              <a:gd name="connsiteX2" fmla="*/ 3867489 w 3867489"/>
              <a:gd name="connsiteY2" fmla="*/ 2443108 h 2443108"/>
              <a:gd name="connsiteX3" fmla="*/ 0 w 3867489"/>
              <a:gd name="connsiteY3" fmla="*/ 2443108 h 2443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489" h="2443108">
                <a:moveTo>
                  <a:pt x="0" y="0"/>
                </a:moveTo>
                <a:lnTo>
                  <a:pt x="3867489" y="0"/>
                </a:lnTo>
                <a:lnTo>
                  <a:pt x="3867489" y="2443108"/>
                </a:lnTo>
                <a:lnTo>
                  <a:pt x="0" y="24431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BBE8B4CF-5EE7-4862-AAA2-2239CF4D84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99109" y="3568026"/>
            <a:ext cx="915572" cy="1619376"/>
          </a:xfrm>
          <a:custGeom>
            <a:avLst/>
            <a:gdLst>
              <a:gd name="connsiteX0" fmla="*/ 0 w 915572"/>
              <a:gd name="connsiteY0" fmla="*/ 0 h 1619376"/>
              <a:gd name="connsiteX1" fmla="*/ 915572 w 915572"/>
              <a:gd name="connsiteY1" fmla="*/ 0 h 1619376"/>
              <a:gd name="connsiteX2" fmla="*/ 915572 w 915572"/>
              <a:gd name="connsiteY2" fmla="*/ 1619376 h 1619376"/>
              <a:gd name="connsiteX3" fmla="*/ 0 w 915572"/>
              <a:gd name="connsiteY3" fmla="*/ 1619376 h 161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5572" h="1619376">
                <a:moveTo>
                  <a:pt x="0" y="0"/>
                </a:moveTo>
                <a:lnTo>
                  <a:pt x="915572" y="0"/>
                </a:lnTo>
                <a:lnTo>
                  <a:pt x="915572" y="1619376"/>
                </a:lnTo>
                <a:lnTo>
                  <a:pt x="0" y="161937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CBB055EB-8EF7-41EF-8B7A-FFAD59DDEDA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4023" y="3943899"/>
            <a:ext cx="1876507" cy="1397416"/>
          </a:xfrm>
          <a:custGeom>
            <a:avLst/>
            <a:gdLst>
              <a:gd name="connsiteX0" fmla="*/ 0 w 1876507"/>
              <a:gd name="connsiteY0" fmla="*/ 0 h 1397416"/>
              <a:gd name="connsiteX1" fmla="*/ 1876507 w 1876507"/>
              <a:gd name="connsiteY1" fmla="*/ 0 h 1397416"/>
              <a:gd name="connsiteX2" fmla="*/ 1876507 w 1876507"/>
              <a:gd name="connsiteY2" fmla="*/ 1397416 h 1397416"/>
              <a:gd name="connsiteX3" fmla="*/ 0 w 1876507"/>
              <a:gd name="connsiteY3" fmla="*/ 1397416 h 1397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6507" h="1397416">
                <a:moveTo>
                  <a:pt x="0" y="0"/>
                </a:moveTo>
                <a:lnTo>
                  <a:pt x="1876507" y="0"/>
                </a:lnTo>
                <a:lnTo>
                  <a:pt x="1876507" y="1397416"/>
                </a:lnTo>
                <a:lnTo>
                  <a:pt x="0" y="139741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4A611B39-EF1A-4C79-A7CC-FA8CBB6DA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34914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>
            <a:extLst>
              <a:ext uri="{FF2B5EF4-FFF2-40B4-BE49-F238E27FC236}">
                <a16:creationId xmlns:a16="http://schemas.microsoft.com/office/drawing/2014/main" id="{BD795A62-0614-4413-903F-D66950A9E6D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63097" y="2641600"/>
            <a:ext cx="3947091" cy="2279650"/>
          </a:xfrm>
          <a:custGeom>
            <a:avLst/>
            <a:gdLst>
              <a:gd name="connsiteX0" fmla="*/ 0 w 3867489"/>
              <a:gd name="connsiteY0" fmla="*/ 0 h 2443108"/>
              <a:gd name="connsiteX1" fmla="*/ 3867489 w 3867489"/>
              <a:gd name="connsiteY1" fmla="*/ 0 h 2443108"/>
              <a:gd name="connsiteX2" fmla="*/ 3867489 w 3867489"/>
              <a:gd name="connsiteY2" fmla="*/ 2443108 h 2443108"/>
              <a:gd name="connsiteX3" fmla="*/ 0 w 3867489"/>
              <a:gd name="connsiteY3" fmla="*/ 2443108 h 2443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489" h="2443108">
                <a:moveTo>
                  <a:pt x="0" y="0"/>
                </a:moveTo>
                <a:lnTo>
                  <a:pt x="3867489" y="0"/>
                </a:lnTo>
                <a:lnTo>
                  <a:pt x="3867489" y="2443108"/>
                </a:lnTo>
                <a:lnTo>
                  <a:pt x="0" y="24431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图片占位符 5">
            <a:extLst>
              <a:ext uri="{FF2B5EF4-FFF2-40B4-BE49-F238E27FC236}">
                <a16:creationId xmlns:a16="http://schemas.microsoft.com/office/drawing/2014/main" id="{165339E5-AC40-479D-9B5D-BAECD54EDC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1361" y="4290054"/>
            <a:ext cx="1900089" cy="1424946"/>
          </a:xfrm>
          <a:custGeom>
            <a:avLst/>
            <a:gdLst>
              <a:gd name="connsiteX0" fmla="*/ 0 w 1876507"/>
              <a:gd name="connsiteY0" fmla="*/ 0 h 1397416"/>
              <a:gd name="connsiteX1" fmla="*/ 1876507 w 1876507"/>
              <a:gd name="connsiteY1" fmla="*/ 0 h 1397416"/>
              <a:gd name="connsiteX2" fmla="*/ 1876507 w 1876507"/>
              <a:gd name="connsiteY2" fmla="*/ 1397416 h 1397416"/>
              <a:gd name="connsiteX3" fmla="*/ 0 w 1876507"/>
              <a:gd name="connsiteY3" fmla="*/ 1397416 h 1397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6507" h="1397416">
                <a:moveTo>
                  <a:pt x="0" y="0"/>
                </a:moveTo>
                <a:lnTo>
                  <a:pt x="1876507" y="0"/>
                </a:lnTo>
                <a:lnTo>
                  <a:pt x="1876507" y="1397416"/>
                </a:lnTo>
                <a:lnTo>
                  <a:pt x="0" y="139741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5B60EDF3-05A8-4152-B8B1-E4A0E314B05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707481" y="3862286"/>
            <a:ext cx="915572" cy="1619376"/>
          </a:xfrm>
          <a:custGeom>
            <a:avLst/>
            <a:gdLst>
              <a:gd name="connsiteX0" fmla="*/ 0 w 915572"/>
              <a:gd name="connsiteY0" fmla="*/ 0 h 1619376"/>
              <a:gd name="connsiteX1" fmla="*/ 915572 w 915572"/>
              <a:gd name="connsiteY1" fmla="*/ 0 h 1619376"/>
              <a:gd name="connsiteX2" fmla="*/ 915572 w 915572"/>
              <a:gd name="connsiteY2" fmla="*/ 1619376 h 1619376"/>
              <a:gd name="connsiteX3" fmla="*/ 0 w 915572"/>
              <a:gd name="connsiteY3" fmla="*/ 1619376 h 161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5572" h="1619376">
                <a:moveTo>
                  <a:pt x="0" y="0"/>
                </a:moveTo>
                <a:lnTo>
                  <a:pt x="915572" y="0"/>
                </a:lnTo>
                <a:lnTo>
                  <a:pt x="915572" y="1619376"/>
                </a:lnTo>
                <a:lnTo>
                  <a:pt x="0" y="161937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文本占位符 8">
            <a:extLst>
              <a:ext uri="{FF2B5EF4-FFF2-40B4-BE49-F238E27FC236}">
                <a16:creationId xmlns:a16="http://schemas.microsoft.com/office/drawing/2014/main" id="{725DB043-6998-4E90-A070-D29A58E189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489985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612C93A3-F02A-4B6F-9AC7-D66E402655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734988" y="3873705"/>
            <a:ext cx="2713564" cy="1597935"/>
          </a:xfrm>
          <a:custGeom>
            <a:avLst/>
            <a:gdLst>
              <a:gd name="connsiteX0" fmla="*/ 0 w 2713564"/>
              <a:gd name="connsiteY0" fmla="*/ 0 h 1597935"/>
              <a:gd name="connsiteX1" fmla="*/ 2713564 w 2713564"/>
              <a:gd name="connsiteY1" fmla="*/ 0 h 1597935"/>
              <a:gd name="connsiteX2" fmla="*/ 2713564 w 2713564"/>
              <a:gd name="connsiteY2" fmla="*/ 1597935 h 1597935"/>
              <a:gd name="connsiteX3" fmla="*/ 0 w 2713564"/>
              <a:gd name="connsiteY3" fmla="*/ 1597935 h 1597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3564" h="1597935">
                <a:moveTo>
                  <a:pt x="0" y="0"/>
                </a:moveTo>
                <a:lnTo>
                  <a:pt x="2713564" y="0"/>
                </a:lnTo>
                <a:lnTo>
                  <a:pt x="2713564" y="1597935"/>
                </a:lnTo>
                <a:lnTo>
                  <a:pt x="0" y="159793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C01F6FAC-74F2-4BEE-B82C-603FA7F5DA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9355557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CA9CA87F-68A6-4B30-BC53-CD74E2F9F0E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36006" y="3134995"/>
            <a:ext cx="3339734" cy="1876612"/>
          </a:xfrm>
          <a:custGeom>
            <a:avLst/>
            <a:gdLst>
              <a:gd name="connsiteX0" fmla="*/ 0 w 3339734"/>
              <a:gd name="connsiteY0" fmla="*/ 0 h 1876612"/>
              <a:gd name="connsiteX1" fmla="*/ 3339734 w 3339734"/>
              <a:gd name="connsiteY1" fmla="*/ 0 h 1876612"/>
              <a:gd name="connsiteX2" fmla="*/ 3339734 w 3339734"/>
              <a:gd name="connsiteY2" fmla="*/ 1876612 h 1876612"/>
              <a:gd name="connsiteX3" fmla="*/ 0 w 3339734"/>
              <a:gd name="connsiteY3" fmla="*/ 1876612 h 187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39734" h="1876612">
                <a:moveTo>
                  <a:pt x="0" y="0"/>
                </a:moveTo>
                <a:lnTo>
                  <a:pt x="3339734" y="0"/>
                </a:lnTo>
                <a:lnTo>
                  <a:pt x="3339734" y="1876612"/>
                </a:lnTo>
                <a:lnTo>
                  <a:pt x="0" y="187661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E9D9C2BD-B186-482C-A59D-ED78FA613C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64588" y="5517557"/>
            <a:ext cx="220846" cy="274631"/>
          </a:xfrm>
          <a:custGeom>
            <a:avLst/>
            <a:gdLst>
              <a:gd name="connsiteX0" fmla="*/ 0 w 220846"/>
              <a:gd name="connsiteY0" fmla="*/ 0 h 274631"/>
              <a:gd name="connsiteX1" fmla="*/ 220846 w 220846"/>
              <a:gd name="connsiteY1" fmla="*/ 0 h 274631"/>
              <a:gd name="connsiteX2" fmla="*/ 220846 w 220846"/>
              <a:gd name="connsiteY2" fmla="*/ 274631 h 274631"/>
              <a:gd name="connsiteX3" fmla="*/ 0 w 220846"/>
              <a:gd name="connsiteY3" fmla="*/ 274631 h 274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846" h="274631">
                <a:moveTo>
                  <a:pt x="0" y="0"/>
                </a:moveTo>
                <a:lnTo>
                  <a:pt x="220846" y="0"/>
                </a:lnTo>
                <a:lnTo>
                  <a:pt x="220846" y="274631"/>
                </a:lnTo>
                <a:lnTo>
                  <a:pt x="0" y="27463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F5CF74AE-3601-442F-A22B-79CC69965CF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495376" y="4934790"/>
            <a:ext cx="506818" cy="893045"/>
          </a:xfrm>
          <a:custGeom>
            <a:avLst/>
            <a:gdLst>
              <a:gd name="connsiteX0" fmla="*/ 0 w 506818"/>
              <a:gd name="connsiteY0" fmla="*/ 0 h 893045"/>
              <a:gd name="connsiteX1" fmla="*/ 506818 w 506818"/>
              <a:gd name="connsiteY1" fmla="*/ 0 h 893045"/>
              <a:gd name="connsiteX2" fmla="*/ 506818 w 506818"/>
              <a:gd name="connsiteY2" fmla="*/ 893045 h 893045"/>
              <a:gd name="connsiteX3" fmla="*/ 0 w 506818"/>
              <a:gd name="connsiteY3" fmla="*/ 893045 h 893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6818" h="893045">
                <a:moveTo>
                  <a:pt x="0" y="0"/>
                </a:moveTo>
                <a:lnTo>
                  <a:pt x="506818" y="0"/>
                </a:lnTo>
                <a:lnTo>
                  <a:pt x="506818" y="893045"/>
                </a:lnTo>
                <a:lnTo>
                  <a:pt x="0" y="89304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6E4B6249-864B-4E69-8AB9-02E8189F8C1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47394" y="4339593"/>
            <a:ext cx="1087644" cy="1452596"/>
          </a:xfrm>
          <a:custGeom>
            <a:avLst/>
            <a:gdLst>
              <a:gd name="connsiteX0" fmla="*/ 0 w 1087644"/>
              <a:gd name="connsiteY0" fmla="*/ 0 h 1452596"/>
              <a:gd name="connsiteX1" fmla="*/ 1087644 w 1087644"/>
              <a:gd name="connsiteY1" fmla="*/ 0 h 1452596"/>
              <a:gd name="connsiteX2" fmla="*/ 1087644 w 1087644"/>
              <a:gd name="connsiteY2" fmla="*/ 1452596 h 1452596"/>
              <a:gd name="connsiteX3" fmla="*/ 0 w 1087644"/>
              <a:gd name="connsiteY3" fmla="*/ 1452596 h 1452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644" h="1452596">
                <a:moveTo>
                  <a:pt x="0" y="0"/>
                </a:moveTo>
                <a:lnTo>
                  <a:pt x="1087644" y="0"/>
                </a:lnTo>
                <a:lnTo>
                  <a:pt x="1087644" y="1452596"/>
                </a:lnTo>
                <a:lnTo>
                  <a:pt x="0" y="145259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DE932A05-862A-442D-957A-D3E71200C7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696096" y="4426890"/>
            <a:ext cx="2127445" cy="1351064"/>
          </a:xfrm>
          <a:custGeom>
            <a:avLst/>
            <a:gdLst>
              <a:gd name="connsiteX0" fmla="*/ 0 w 2127445"/>
              <a:gd name="connsiteY0" fmla="*/ 0 h 1351064"/>
              <a:gd name="connsiteX1" fmla="*/ 2127445 w 2127445"/>
              <a:gd name="connsiteY1" fmla="*/ 0 h 1351064"/>
              <a:gd name="connsiteX2" fmla="*/ 2127445 w 2127445"/>
              <a:gd name="connsiteY2" fmla="*/ 1351064 h 1351064"/>
              <a:gd name="connsiteX3" fmla="*/ 0 w 2127445"/>
              <a:gd name="connsiteY3" fmla="*/ 1351064 h 1351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7445" h="1351064">
                <a:moveTo>
                  <a:pt x="0" y="0"/>
                </a:moveTo>
                <a:lnTo>
                  <a:pt x="2127445" y="0"/>
                </a:lnTo>
                <a:lnTo>
                  <a:pt x="2127445" y="1351064"/>
                </a:lnTo>
                <a:lnTo>
                  <a:pt x="0" y="135106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A855D4D3-6BA4-4977-91F7-96141DA277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579267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>
            <a:extLst>
              <a:ext uri="{FF2B5EF4-FFF2-40B4-BE49-F238E27FC236}">
                <a16:creationId xmlns:a16="http://schemas.microsoft.com/office/drawing/2014/main" id="{4EC8BE4E-C12C-4ACC-B1E2-67AC132FDC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1600" y="1383505"/>
            <a:ext cx="3206754" cy="4641634"/>
          </a:xfrm>
          <a:custGeom>
            <a:avLst/>
            <a:gdLst>
              <a:gd name="connsiteX0" fmla="*/ 0 w 3206754"/>
              <a:gd name="connsiteY0" fmla="*/ 0 h 4641634"/>
              <a:gd name="connsiteX1" fmla="*/ 3206754 w 3206754"/>
              <a:gd name="connsiteY1" fmla="*/ 0 h 4641634"/>
              <a:gd name="connsiteX2" fmla="*/ 3206754 w 3206754"/>
              <a:gd name="connsiteY2" fmla="*/ 4641634 h 4641634"/>
              <a:gd name="connsiteX3" fmla="*/ 0 w 3206754"/>
              <a:gd name="connsiteY3" fmla="*/ 4641634 h 4641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6754" h="4641634">
                <a:moveTo>
                  <a:pt x="0" y="0"/>
                </a:moveTo>
                <a:lnTo>
                  <a:pt x="3206754" y="0"/>
                </a:lnTo>
                <a:lnTo>
                  <a:pt x="3206754" y="4641634"/>
                </a:lnTo>
                <a:lnTo>
                  <a:pt x="0" y="464163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23BD79B1-D11E-4A62-9090-6885F6D4ABB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3224453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图片占位符 24">
            <a:extLst>
              <a:ext uri="{FF2B5EF4-FFF2-40B4-BE49-F238E27FC236}">
                <a16:creationId xmlns:a16="http://schemas.microsoft.com/office/drawing/2014/main" id="{FC2DE7EE-AD7A-4021-AB07-3CC905A5F7D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291965" y="1736725"/>
            <a:ext cx="1372840" cy="1372112"/>
          </a:xfrm>
          <a:custGeom>
            <a:avLst/>
            <a:gdLst>
              <a:gd name="connsiteX0" fmla="*/ 679198 w 1372840"/>
              <a:gd name="connsiteY0" fmla="*/ 0 h 1372112"/>
              <a:gd name="connsiteX1" fmla="*/ 693642 w 1372840"/>
              <a:gd name="connsiteY1" fmla="*/ 0 h 1372112"/>
              <a:gd name="connsiteX2" fmla="*/ 824758 w 1372840"/>
              <a:gd name="connsiteY2" fmla="*/ 13218 h 1372112"/>
              <a:gd name="connsiteX3" fmla="*/ 1372840 w 1372840"/>
              <a:gd name="connsiteY3" fmla="*/ 685692 h 1372112"/>
              <a:gd name="connsiteX4" fmla="*/ 686420 w 1372840"/>
              <a:gd name="connsiteY4" fmla="*/ 1372112 h 1372112"/>
              <a:gd name="connsiteX5" fmla="*/ 0 w 1372840"/>
              <a:gd name="connsiteY5" fmla="*/ 685692 h 1372112"/>
              <a:gd name="connsiteX6" fmla="*/ 548083 w 1372840"/>
              <a:gd name="connsiteY6" fmla="*/ 13218 h 137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2840" h="1372112">
                <a:moveTo>
                  <a:pt x="679198" y="0"/>
                </a:moveTo>
                <a:lnTo>
                  <a:pt x="693642" y="0"/>
                </a:lnTo>
                <a:lnTo>
                  <a:pt x="824758" y="13218"/>
                </a:lnTo>
                <a:cubicBezTo>
                  <a:pt x="1137548" y="77224"/>
                  <a:pt x="1372840" y="353980"/>
                  <a:pt x="1372840" y="685692"/>
                </a:cubicBezTo>
                <a:cubicBezTo>
                  <a:pt x="1372840" y="1064791"/>
                  <a:pt x="1065519" y="1372112"/>
                  <a:pt x="686420" y="1372112"/>
                </a:cubicBezTo>
                <a:cubicBezTo>
                  <a:pt x="307321" y="1372112"/>
                  <a:pt x="0" y="1064791"/>
                  <a:pt x="0" y="685692"/>
                </a:cubicBezTo>
                <a:cubicBezTo>
                  <a:pt x="0" y="353980"/>
                  <a:pt x="235293" y="77224"/>
                  <a:pt x="548083" y="1321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6" name="图片占位符 25">
            <a:extLst>
              <a:ext uri="{FF2B5EF4-FFF2-40B4-BE49-F238E27FC236}">
                <a16:creationId xmlns:a16="http://schemas.microsoft.com/office/drawing/2014/main" id="{0035AF9E-0DB6-4EA2-A71B-6C945FDD41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85679" y="1512096"/>
            <a:ext cx="1820642" cy="1820642"/>
          </a:xfrm>
          <a:custGeom>
            <a:avLst/>
            <a:gdLst>
              <a:gd name="connsiteX0" fmla="*/ 910321 w 1820642"/>
              <a:gd name="connsiteY0" fmla="*/ 0 h 1820642"/>
              <a:gd name="connsiteX1" fmla="*/ 1820642 w 1820642"/>
              <a:gd name="connsiteY1" fmla="*/ 910321 h 1820642"/>
              <a:gd name="connsiteX2" fmla="*/ 910321 w 1820642"/>
              <a:gd name="connsiteY2" fmla="*/ 1820642 h 1820642"/>
              <a:gd name="connsiteX3" fmla="*/ 0 w 1820642"/>
              <a:gd name="connsiteY3" fmla="*/ 910321 h 1820642"/>
              <a:gd name="connsiteX4" fmla="*/ 910321 w 1820642"/>
              <a:gd name="connsiteY4" fmla="*/ 0 h 1820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0642" h="1820642">
                <a:moveTo>
                  <a:pt x="910321" y="0"/>
                </a:moveTo>
                <a:cubicBezTo>
                  <a:pt x="1413077" y="0"/>
                  <a:pt x="1820642" y="407565"/>
                  <a:pt x="1820642" y="910321"/>
                </a:cubicBezTo>
                <a:cubicBezTo>
                  <a:pt x="1820642" y="1413077"/>
                  <a:pt x="1413077" y="1820642"/>
                  <a:pt x="910321" y="1820642"/>
                </a:cubicBezTo>
                <a:cubicBezTo>
                  <a:pt x="407565" y="1820642"/>
                  <a:pt x="0" y="1413077"/>
                  <a:pt x="0" y="910321"/>
                </a:cubicBezTo>
                <a:cubicBezTo>
                  <a:pt x="0" y="407565"/>
                  <a:pt x="407565" y="0"/>
                  <a:pt x="91032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图片占位符 26">
            <a:extLst>
              <a:ext uri="{FF2B5EF4-FFF2-40B4-BE49-F238E27FC236}">
                <a16:creationId xmlns:a16="http://schemas.microsoft.com/office/drawing/2014/main" id="{7BCB865E-BBB6-44D2-AF58-89587E41424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27196" y="1735997"/>
            <a:ext cx="1372840" cy="1372840"/>
          </a:xfrm>
          <a:custGeom>
            <a:avLst/>
            <a:gdLst>
              <a:gd name="connsiteX0" fmla="*/ 686420 w 1372840"/>
              <a:gd name="connsiteY0" fmla="*/ 0 h 1372840"/>
              <a:gd name="connsiteX1" fmla="*/ 1372840 w 1372840"/>
              <a:gd name="connsiteY1" fmla="*/ 686420 h 1372840"/>
              <a:gd name="connsiteX2" fmla="*/ 686420 w 1372840"/>
              <a:gd name="connsiteY2" fmla="*/ 1372840 h 1372840"/>
              <a:gd name="connsiteX3" fmla="*/ 0 w 1372840"/>
              <a:gd name="connsiteY3" fmla="*/ 686420 h 1372840"/>
              <a:gd name="connsiteX4" fmla="*/ 686420 w 1372840"/>
              <a:gd name="connsiteY4" fmla="*/ 0 h 1372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2840" h="1372840">
                <a:moveTo>
                  <a:pt x="686420" y="0"/>
                </a:moveTo>
                <a:cubicBezTo>
                  <a:pt x="1065519" y="0"/>
                  <a:pt x="1372840" y="307321"/>
                  <a:pt x="1372840" y="686420"/>
                </a:cubicBezTo>
                <a:cubicBezTo>
                  <a:pt x="1372840" y="1065519"/>
                  <a:pt x="1065519" y="1372840"/>
                  <a:pt x="686420" y="1372840"/>
                </a:cubicBezTo>
                <a:cubicBezTo>
                  <a:pt x="307321" y="1372840"/>
                  <a:pt x="0" y="1065519"/>
                  <a:pt x="0" y="686420"/>
                </a:cubicBezTo>
                <a:cubicBezTo>
                  <a:pt x="0" y="307321"/>
                  <a:pt x="307321" y="0"/>
                  <a:pt x="68642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8" name="图片占位符 27">
            <a:extLst>
              <a:ext uri="{FF2B5EF4-FFF2-40B4-BE49-F238E27FC236}">
                <a16:creationId xmlns:a16="http://schemas.microsoft.com/office/drawing/2014/main" id="{7694C75A-D084-4C52-BB4D-60076A9782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630771" y="1835326"/>
            <a:ext cx="1174184" cy="1174182"/>
          </a:xfrm>
          <a:custGeom>
            <a:avLst/>
            <a:gdLst>
              <a:gd name="connsiteX0" fmla="*/ 587092 w 1174184"/>
              <a:gd name="connsiteY0" fmla="*/ 0 h 1174182"/>
              <a:gd name="connsiteX1" fmla="*/ 1174184 w 1174184"/>
              <a:gd name="connsiteY1" fmla="*/ 587091 h 1174182"/>
              <a:gd name="connsiteX2" fmla="*/ 587092 w 1174184"/>
              <a:gd name="connsiteY2" fmla="*/ 1174182 h 1174182"/>
              <a:gd name="connsiteX3" fmla="*/ 0 w 1174184"/>
              <a:gd name="connsiteY3" fmla="*/ 587091 h 1174182"/>
              <a:gd name="connsiteX4" fmla="*/ 587092 w 1174184"/>
              <a:gd name="connsiteY4" fmla="*/ 0 h 1174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4184" h="1174182">
                <a:moveTo>
                  <a:pt x="587092" y="0"/>
                </a:moveTo>
                <a:cubicBezTo>
                  <a:pt x="911334" y="0"/>
                  <a:pt x="1174184" y="262850"/>
                  <a:pt x="1174184" y="587091"/>
                </a:cubicBezTo>
                <a:cubicBezTo>
                  <a:pt x="1174184" y="911332"/>
                  <a:pt x="911334" y="1174182"/>
                  <a:pt x="587092" y="1174182"/>
                </a:cubicBezTo>
                <a:cubicBezTo>
                  <a:pt x="262850" y="1174182"/>
                  <a:pt x="0" y="911332"/>
                  <a:pt x="0" y="587091"/>
                </a:cubicBezTo>
                <a:cubicBezTo>
                  <a:pt x="0" y="262850"/>
                  <a:pt x="262850" y="0"/>
                  <a:pt x="58709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4" name="图片占位符 23">
            <a:extLst>
              <a:ext uri="{FF2B5EF4-FFF2-40B4-BE49-F238E27FC236}">
                <a16:creationId xmlns:a16="http://schemas.microsoft.com/office/drawing/2014/main" id="{04510146-D98E-43EB-91F2-A417D17A50F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87047" y="1835326"/>
            <a:ext cx="1174184" cy="1174182"/>
          </a:xfrm>
          <a:custGeom>
            <a:avLst/>
            <a:gdLst>
              <a:gd name="connsiteX0" fmla="*/ 587092 w 1174184"/>
              <a:gd name="connsiteY0" fmla="*/ 0 h 1174182"/>
              <a:gd name="connsiteX1" fmla="*/ 1174184 w 1174184"/>
              <a:gd name="connsiteY1" fmla="*/ 587091 h 1174182"/>
              <a:gd name="connsiteX2" fmla="*/ 587092 w 1174184"/>
              <a:gd name="connsiteY2" fmla="*/ 1174182 h 1174182"/>
              <a:gd name="connsiteX3" fmla="*/ 0 w 1174184"/>
              <a:gd name="connsiteY3" fmla="*/ 587091 h 1174182"/>
              <a:gd name="connsiteX4" fmla="*/ 587092 w 1174184"/>
              <a:gd name="connsiteY4" fmla="*/ 0 h 1174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4184" h="1174182">
                <a:moveTo>
                  <a:pt x="587092" y="0"/>
                </a:moveTo>
                <a:cubicBezTo>
                  <a:pt x="911334" y="0"/>
                  <a:pt x="1174184" y="262850"/>
                  <a:pt x="1174184" y="587091"/>
                </a:cubicBezTo>
                <a:cubicBezTo>
                  <a:pt x="1174184" y="911332"/>
                  <a:pt x="911334" y="1174182"/>
                  <a:pt x="587092" y="1174182"/>
                </a:cubicBezTo>
                <a:cubicBezTo>
                  <a:pt x="262850" y="1174182"/>
                  <a:pt x="0" y="911332"/>
                  <a:pt x="0" y="587091"/>
                </a:cubicBezTo>
                <a:cubicBezTo>
                  <a:pt x="0" y="262850"/>
                  <a:pt x="262850" y="0"/>
                  <a:pt x="58709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文本占位符 8">
            <a:extLst>
              <a:ext uri="{FF2B5EF4-FFF2-40B4-BE49-F238E27FC236}">
                <a16:creationId xmlns:a16="http://schemas.microsoft.com/office/drawing/2014/main" id="{184C1DFF-6BEA-4243-AD3E-1FC8820ADE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896252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206E59BF-EEA8-4F2F-9DA5-18BD9CDC539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98017" y="1"/>
            <a:ext cx="5293983" cy="6857999"/>
          </a:xfrm>
          <a:custGeom>
            <a:avLst/>
            <a:gdLst>
              <a:gd name="connsiteX0" fmla="*/ 1532658 w 5293983"/>
              <a:gd name="connsiteY0" fmla="*/ 0 h 6843923"/>
              <a:gd name="connsiteX1" fmla="*/ 5293983 w 5293983"/>
              <a:gd name="connsiteY1" fmla="*/ 0 h 6843923"/>
              <a:gd name="connsiteX2" fmla="*/ 5293983 w 5293983"/>
              <a:gd name="connsiteY2" fmla="*/ 6843923 h 6843923"/>
              <a:gd name="connsiteX3" fmla="*/ 0 w 5293983"/>
              <a:gd name="connsiteY3" fmla="*/ 6843923 h 684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3983" h="6843923">
                <a:moveTo>
                  <a:pt x="1532658" y="0"/>
                </a:moveTo>
                <a:lnTo>
                  <a:pt x="5293983" y="0"/>
                </a:lnTo>
                <a:lnTo>
                  <a:pt x="5293983" y="6843923"/>
                </a:lnTo>
                <a:lnTo>
                  <a:pt x="0" y="684392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627FD8F-7943-4949-8460-8E3A4E88B6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383"/>
          <a:stretch/>
        </p:blipFill>
        <p:spPr>
          <a:xfrm>
            <a:off x="456442" y="370605"/>
            <a:ext cx="2769989" cy="54711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7BA71CFF-6098-4CDE-AFBA-C579543E5B14}"/>
              </a:ext>
            </a:extLst>
          </p:cNvPr>
          <p:cNvSpPr/>
          <p:nvPr userDrawn="1"/>
        </p:nvSpPr>
        <p:spPr>
          <a:xfrm>
            <a:off x="574904" y="6235700"/>
            <a:ext cx="482067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000" kern="100" spc="300" dirty="0">
                <a:solidFill>
                  <a:schemeClr val="tx1">
                    <a:lumMod val="50000"/>
                    <a:lumOff val="50000"/>
                  </a:schemeClr>
                </a:solidFill>
                <a:cs typeface="Times New Roman" panose="02020603050405020304" pitchFamily="18" charset="0"/>
              </a:rPr>
              <a:t>Beijing University Of Chemical Technology</a:t>
            </a:r>
            <a:endParaRPr lang="zh-CN" altLang="en-US" sz="1000" spc="300" dirty="0">
              <a:solidFill>
                <a:schemeClr val="tx1">
                  <a:lumMod val="50000"/>
                  <a:lumOff val="50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4096813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>
            <a:extLst>
              <a:ext uri="{FF2B5EF4-FFF2-40B4-BE49-F238E27FC236}">
                <a16:creationId xmlns:a16="http://schemas.microsoft.com/office/drawing/2014/main" id="{EB13ADF7-DCE4-449B-82E5-96C75AA66A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7238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图片占位符 17">
            <a:extLst>
              <a:ext uri="{FF2B5EF4-FFF2-40B4-BE49-F238E27FC236}">
                <a16:creationId xmlns:a16="http://schemas.microsoft.com/office/drawing/2014/main" id="{1FC2CBEB-EDAB-4435-9AB4-7A88A7F558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2171" y="1526793"/>
            <a:ext cx="6047631" cy="404669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72C01699-D3AE-4994-8867-99EBADA77E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897744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3651912D-2025-4822-88B1-EFC534F9FA8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" y="1901825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10">
            <a:extLst>
              <a:ext uri="{FF2B5EF4-FFF2-40B4-BE49-F238E27FC236}">
                <a16:creationId xmlns:a16="http://schemas.microsoft.com/office/drawing/2014/main" id="{AF5909B3-3CEC-4455-B3EA-28315CF6E83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41069" y="1901825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3" name="图片占位符 10">
            <a:extLst>
              <a:ext uri="{FF2B5EF4-FFF2-40B4-BE49-F238E27FC236}">
                <a16:creationId xmlns:a16="http://schemas.microsoft.com/office/drawing/2014/main" id="{F60E7791-701E-4026-ADAE-10BAB481B5A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0400" y="3915696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图片占位符 10">
            <a:extLst>
              <a:ext uri="{FF2B5EF4-FFF2-40B4-BE49-F238E27FC236}">
                <a16:creationId xmlns:a16="http://schemas.microsoft.com/office/drawing/2014/main" id="{0C374A87-BF59-4EDB-A0CE-4C01B240E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41069" y="3915696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A35ECD56-59E5-47A8-B5AA-87A4EEF8A8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75645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237617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5E54FD00-F3E4-4A5B-B44C-9BF31FB3A5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2200" y="1825116"/>
            <a:ext cx="5731862" cy="392252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8BEC6690-C8F3-4922-9480-BE456CC86F0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70546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1A811CC2-0FC1-4F9B-BB13-9639A916385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0380" y="2155760"/>
            <a:ext cx="3493085" cy="260267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图片占位符 4">
            <a:extLst>
              <a:ext uri="{FF2B5EF4-FFF2-40B4-BE49-F238E27FC236}">
                <a16:creationId xmlns:a16="http://schemas.microsoft.com/office/drawing/2014/main" id="{A3D5541B-883C-4A3D-A24D-CF6DCD52466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97864" y="2155760"/>
            <a:ext cx="3513066" cy="260267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E18F7A40-33F4-491E-8186-C3D94899EF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95876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4">
            <a:extLst>
              <a:ext uri="{FF2B5EF4-FFF2-40B4-BE49-F238E27FC236}">
                <a16:creationId xmlns:a16="http://schemas.microsoft.com/office/drawing/2014/main" id="{B6109B3B-4567-4C1E-A9F2-4CC29C2DB9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67543" y="1301530"/>
            <a:ext cx="4209138" cy="219961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7B8FD082-ED4D-4052-B29B-7EFC141AA8B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06686" y="1301530"/>
            <a:ext cx="4209138" cy="219961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文本占位符 8">
            <a:extLst>
              <a:ext uri="{FF2B5EF4-FFF2-40B4-BE49-F238E27FC236}">
                <a16:creationId xmlns:a16="http://schemas.microsoft.com/office/drawing/2014/main" id="{5D2CF3F4-3829-4D91-9EAB-6609A0EE1C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348118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F699682B-106B-4C51-98F1-9D514C98EBC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7088" y="1815250"/>
            <a:ext cx="5584149" cy="371286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EAE6359F-A340-4FE8-8BE2-C42AABB6FE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84349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9367A409-8C00-49F3-A0E3-53F5E13BD16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25543" y="1571207"/>
            <a:ext cx="2140914" cy="2140914"/>
          </a:xfrm>
          <a:custGeom>
            <a:avLst/>
            <a:gdLst>
              <a:gd name="connsiteX0" fmla="*/ 1070457 w 2140914"/>
              <a:gd name="connsiteY0" fmla="*/ 0 h 2140914"/>
              <a:gd name="connsiteX1" fmla="*/ 2140914 w 2140914"/>
              <a:gd name="connsiteY1" fmla="*/ 1070457 h 2140914"/>
              <a:gd name="connsiteX2" fmla="*/ 1070457 w 2140914"/>
              <a:gd name="connsiteY2" fmla="*/ 2140914 h 2140914"/>
              <a:gd name="connsiteX3" fmla="*/ 0 w 2140914"/>
              <a:gd name="connsiteY3" fmla="*/ 1070457 h 2140914"/>
              <a:gd name="connsiteX4" fmla="*/ 1070457 w 2140914"/>
              <a:gd name="connsiteY4" fmla="*/ 0 h 214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0914" h="2140914">
                <a:moveTo>
                  <a:pt x="1070457" y="0"/>
                </a:moveTo>
                <a:cubicBezTo>
                  <a:pt x="1661654" y="0"/>
                  <a:pt x="2140914" y="479260"/>
                  <a:pt x="2140914" y="1070457"/>
                </a:cubicBezTo>
                <a:cubicBezTo>
                  <a:pt x="2140914" y="1661654"/>
                  <a:pt x="1661654" y="2140914"/>
                  <a:pt x="1070457" y="2140914"/>
                </a:cubicBezTo>
                <a:cubicBezTo>
                  <a:pt x="479260" y="2140914"/>
                  <a:pt x="0" y="1661654"/>
                  <a:pt x="0" y="1070457"/>
                </a:cubicBezTo>
                <a:cubicBezTo>
                  <a:pt x="0" y="479260"/>
                  <a:pt x="479260" y="0"/>
                  <a:pt x="10704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1F84635C-9938-424F-8A7C-3DDAA8B460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82794" y="1571207"/>
            <a:ext cx="2140914" cy="2140914"/>
          </a:xfrm>
          <a:custGeom>
            <a:avLst/>
            <a:gdLst>
              <a:gd name="connsiteX0" fmla="*/ 1070457 w 2140914"/>
              <a:gd name="connsiteY0" fmla="*/ 0 h 2140914"/>
              <a:gd name="connsiteX1" fmla="*/ 2140914 w 2140914"/>
              <a:gd name="connsiteY1" fmla="*/ 1070457 h 2140914"/>
              <a:gd name="connsiteX2" fmla="*/ 1070457 w 2140914"/>
              <a:gd name="connsiteY2" fmla="*/ 2140914 h 2140914"/>
              <a:gd name="connsiteX3" fmla="*/ 0 w 2140914"/>
              <a:gd name="connsiteY3" fmla="*/ 1070457 h 2140914"/>
              <a:gd name="connsiteX4" fmla="*/ 1070457 w 2140914"/>
              <a:gd name="connsiteY4" fmla="*/ 0 h 214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0914" h="2140914">
                <a:moveTo>
                  <a:pt x="1070457" y="0"/>
                </a:moveTo>
                <a:cubicBezTo>
                  <a:pt x="1661654" y="0"/>
                  <a:pt x="2140914" y="479260"/>
                  <a:pt x="2140914" y="1070457"/>
                </a:cubicBezTo>
                <a:cubicBezTo>
                  <a:pt x="2140914" y="1661654"/>
                  <a:pt x="1661654" y="2140914"/>
                  <a:pt x="1070457" y="2140914"/>
                </a:cubicBezTo>
                <a:cubicBezTo>
                  <a:pt x="479260" y="2140914"/>
                  <a:pt x="0" y="1661654"/>
                  <a:pt x="0" y="1070457"/>
                </a:cubicBezTo>
                <a:cubicBezTo>
                  <a:pt x="0" y="479260"/>
                  <a:pt x="479260" y="0"/>
                  <a:pt x="10704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D9E0C059-8A6F-4B5B-B507-6AD0496CC7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68292" y="1571207"/>
            <a:ext cx="2140914" cy="2140914"/>
          </a:xfrm>
          <a:custGeom>
            <a:avLst/>
            <a:gdLst>
              <a:gd name="connsiteX0" fmla="*/ 1070457 w 2140914"/>
              <a:gd name="connsiteY0" fmla="*/ 0 h 2140914"/>
              <a:gd name="connsiteX1" fmla="*/ 2140914 w 2140914"/>
              <a:gd name="connsiteY1" fmla="*/ 1070457 h 2140914"/>
              <a:gd name="connsiteX2" fmla="*/ 1070457 w 2140914"/>
              <a:gd name="connsiteY2" fmla="*/ 2140914 h 2140914"/>
              <a:gd name="connsiteX3" fmla="*/ 0 w 2140914"/>
              <a:gd name="connsiteY3" fmla="*/ 1070457 h 2140914"/>
              <a:gd name="connsiteX4" fmla="*/ 1070457 w 2140914"/>
              <a:gd name="connsiteY4" fmla="*/ 0 h 214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0914" h="2140914">
                <a:moveTo>
                  <a:pt x="1070457" y="0"/>
                </a:moveTo>
                <a:cubicBezTo>
                  <a:pt x="1661654" y="0"/>
                  <a:pt x="2140914" y="479260"/>
                  <a:pt x="2140914" y="1070457"/>
                </a:cubicBezTo>
                <a:cubicBezTo>
                  <a:pt x="2140914" y="1661654"/>
                  <a:pt x="1661654" y="2140914"/>
                  <a:pt x="1070457" y="2140914"/>
                </a:cubicBezTo>
                <a:cubicBezTo>
                  <a:pt x="479260" y="2140914"/>
                  <a:pt x="0" y="1661654"/>
                  <a:pt x="0" y="1070457"/>
                </a:cubicBezTo>
                <a:cubicBezTo>
                  <a:pt x="0" y="479260"/>
                  <a:pt x="479260" y="0"/>
                  <a:pt x="10704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文本占位符 8">
            <a:extLst>
              <a:ext uri="{FF2B5EF4-FFF2-40B4-BE49-F238E27FC236}">
                <a16:creationId xmlns:a16="http://schemas.microsoft.com/office/drawing/2014/main" id="{11C5B8FF-539D-4309-9625-6B01B9ECE6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2032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3A8FB7E8-B22A-4F80-8BAF-ED862F7BBCB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79904" y="1901468"/>
            <a:ext cx="3434167" cy="2104474"/>
          </a:xfrm>
          <a:custGeom>
            <a:avLst/>
            <a:gdLst>
              <a:gd name="connsiteX0" fmla="*/ 0 w 3434167"/>
              <a:gd name="connsiteY0" fmla="*/ 0 h 1931520"/>
              <a:gd name="connsiteX1" fmla="*/ 3434167 w 3434167"/>
              <a:gd name="connsiteY1" fmla="*/ 0 h 1931520"/>
              <a:gd name="connsiteX2" fmla="*/ 3434167 w 3434167"/>
              <a:gd name="connsiteY2" fmla="*/ 1931520 h 1931520"/>
              <a:gd name="connsiteX3" fmla="*/ 0 w 3434167"/>
              <a:gd name="connsiteY3" fmla="*/ 1931520 h 19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4167" h="1931520">
                <a:moveTo>
                  <a:pt x="0" y="0"/>
                </a:moveTo>
                <a:lnTo>
                  <a:pt x="3434167" y="0"/>
                </a:lnTo>
                <a:lnTo>
                  <a:pt x="3434167" y="1931520"/>
                </a:lnTo>
                <a:lnTo>
                  <a:pt x="0" y="1931520"/>
                </a:lnTo>
                <a:close/>
              </a:path>
            </a:pathLst>
          </a:custGeom>
          <a:effectLst>
            <a:outerShdw blurRad="127000" sx="102000" sy="102000" algn="ctr" rotWithShape="0">
              <a:schemeClr val="bg1">
                <a:lumMod val="50000"/>
                <a:alpha val="30000"/>
              </a:schemeClr>
            </a:outerShdw>
          </a:effectLst>
          <a:scene3d>
            <a:camera prst="perspectiveRigh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80BCC719-64E8-4CAE-8929-C80716FBED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42363" y="1895930"/>
            <a:ext cx="3434167" cy="2104474"/>
          </a:xfrm>
          <a:custGeom>
            <a:avLst/>
            <a:gdLst>
              <a:gd name="connsiteX0" fmla="*/ 0 w 3434167"/>
              <a:gd name="connsiteY0" fmla="*/ 0 h 1931520"/>
              <a:gd name="connsiteX1" fmla="*/ 3434167 w 3434167"/>
              <a:gd name="connsiteY1" fmla="*/ 0 h 1931520"/>
              <a:gd name="connsiteX2" fmla="*/ 3434167 w 3434167"/>
              <a:gd name="connsiteY2" fmla="*/ 1931520 h 1931520"/>
              <a:gd name="connsiteX3" fmla="*/ 0 w 3434167"/>
              <a:gd name="connsiteY3" fmla="*/ 1931520 h 19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4167" h="1931520">
                <a:moveTo>
                  <a:pt x="0" y="0"/>
                </a:moveTo>
                <a:lnTo>
                  <a:pt x="3434167" y="0"/>
                </a:lnTo>
                <a:lnTo>
                  <a:pt x="3434167" y="1931520"/>
                </a:lnTo>
                <a:lnTo>
                  <a:pt x="0" y="1931520"/>
                </a:lnTo>
                <a:close/>
              </a:path>
            </a:pathLst>
          </a:custGeom>
          <a:effectLst>
            <a:outerShdw blurRad="127000" sx="102000" sy="102000" algn="ctr" rotWithShape="0">
              <a:schemeClr val="bg1">
                <a:lumMod val="50000"/>
                <a:alpha val="30000"/>
              </a:schemeClr>
            </a:outerShdw>
          </a:effectLst>
          <a:scene3d>
            <a:camera prst="perspectiveLeft"/>
            <a:lightRig rig="threePt" dir="t"/>
          </a:scene3d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DF38EE7D-EDAD-435F-B04A-D8FA12ADBD8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560" y="1644454"/>
            <a:ext cx="4604880" cy="2584487"/>
          </a:xfrm>
          <a:custGeom>
            <a:avLst/>
            <a:gdLst>
              <a:gd name="connsiteX0" fmla="*/ 0 w 3434167"/>
              <a:gd name="connsiteY0" fmla="*/ 0 h 1931520"/>
              <a:gd name="connsiteX1" fmla="*/ 3434167 w 3434167"/>
              <a:gd name="connsiteY1" fmla="*/ 0 h 1931520"/>
              <a:gd name="connsiteX2" fmla="*/ 3434167 w 3434167"/>
              <a:gd name="connsiteY2" fmla="*/ 1931520 h 1931520"/>
              <a:gd name="connsiteX3" fmla="*/ 0 w 3434167"/>
              <a:gd name="connsiteY3" fmla="*/ 1931520 h 19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4167" h="1931520">
                <a:moveTo>
                  <a:pt x="0" y="0"/>
                </a:moveTo>
                <a:lnTo>
                  <a:pt x="3434167" y="0"/>
                </a:lnTo>
                <a:lnTo>
                  <a:pt x="3434167" y="1931520"/>
                </a:lnTo>
                <a:lnTo>
                  <a:pt x="0" y="1931520"/>
                </a:lnTo>
                <a:close/>
              </a:path>
            </a:pathLst>
          </a:custGeom>
          <a:effectLst>
            <a:outerShdw blurRad="127000" sx="102000" sy="102000" algn="ctr" rotWithShape="0">
              <a:schemeClr val="bg1">
                <a:lumMod val="50000"/>
                <a:alpha val="30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文本占位符 8">
            <a:extLst>
              <a:ext uri="{FF2B5EF4-FFF2-40B4-BE49-F238E27FC236}">
                <a16:creationId xmlns:a16="http://schemas.microsoft.com/office/drawing/2014/main" id="{8F607F96-10D7-459B-9AF0-A75C9D46F5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23007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40658382-8A2D-4481-A310-23B3F77B7B6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2171" y="1770744"/>
            <a:ext cx="5776686" cy="3758837"/>
          </a:xfrm>
          <a:custGeom>
            <a:avLst/>
            <a:gdLst>
              <a:gd name="connsiteX0" fmla="*/ 0 w 5776686"/>
              <a:gd name="connsiteY0" fmla="*/ 0 h 3758837"/>
              <a:gd name="connsiteX1" fmla="*/ 5776686 w 5776686"/>
              <a:gd name="connsiteY1" fmla="*/ 0 h 3758837"/>
              <a:gd name="connsiteX2" fmla="*/ 5776686 w 5776686"/>
              <a:gd name="connsiteY2" fmla="*/ 3758837 h 3758837"/>
              <a:gd name="connsiteX3" fmla="*/ 0 w 5776686"/>
              <a:gd name="connsiteY3" fmla="*/ 3758837 h 3758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6686" h="3758837">
                <a:moveTo>
                  <a:pt x="0" y="0"/>
                </a:moveTo>
                <a:lnTo>
                  <a:pt x="5776686" y="0"/>
                </a:lnTo>
                <a:lnTo>
                  <a:pt x="5776686" y="3758837"/>
                </a:lnTo>
                <a:lnTo>
                  <a:pt x="0" y="37588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0248CFA7-7113-4BE8-9784-5014928D83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934490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>
            <a:extLst>
              <a:ext uri="{FF2B5EF4-FFF2-40B4-BE49-F238E27FC236}">
                <a16:creationId xmlns:a16="http://schemas.microsoft.com/office/drawing/2014/main" id="{7C9009B5-2F68-4BCA-8959-49DB8CE0E99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7635" y="1035591"/>
            <a:ext cx="10556729" cy="3240588"/>
          </a:xfrm>
          <a:custGeom>
            <a:avLst/>
            <a:gdLst>
              <a:gd name="connsiteX0" fmla="*/ 0 w 10874375"/>
              <a:gd name="connsiteY0" fmla="*/ 0 h 3462946"/>
              <a:gd name="connsiteX1" fmla="*/ 10874375 w 10874375"/>
              <a:gd name="connsiteY1" fmla="*/ 0 h 3462946"/>
              <a:gd name="connsiteX2" fmla="*/ 10874375 w 10874375"/>
              <a:gd name="connsiteY2" fmla="*/ 3462946 h 3462946"/>
              <a:gd name="connsiteX3" fmla="*/ 0 w 10874375"/>
              <a:gd name="connsiteY3" fmla="*/ 3462946 h 3462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4375" h="3462946">
                <a:moveTo>
                  <a:pt x="0" y="0"/>
                </a:moveTo>
                <a:lnTo>
                  <a:pt x="10874375" y="0"/>
                </a:lnTo>
                <a:lnTo>
                  <a:pt x="10874375" y="3462946"/>
                </a:lnTo>
                <a:lnTo>
                  <a:pt x="0" y="34629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38A52D31-DC1A-4850-B6B9-7C861D54DA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631999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AC12B7AA-2214-4A55-99D1-F48E53BEF06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44298" y="1327793"/>
            <a:ext cx="1903405" cy="1903405"/>
          </a:xfrm>
          <a:custGeom>
            <a:avLst/>
            <a:gdLst>
              <a:gd name="connsiteX0" fmla="*/ 800318 w 1600636"/>
              <a:gd name="connsiteY0" fmla="*/ 0 h 1600636"/>
              <a:gd name="connsiteX1" fmla="*/ 1600636 w 1600636"/>
              <a:gd name="connsiteY1" fmla="*/ 800318 h 1600636"/>
              <a:gd name="connsiteX2" fmla="*/ 800318 w 1600636"/>
              <a:gd name="connsiteY2" fmla="*/ 1600636 h 1600636"/>
              <a:gd name="connsiteX3" fmla="*/ 0 w 1600636"/>
              <a:gd name="connsiteY3" fmla="*/ 800318 h 1600636"/>
              <a:gd name="connsiteX4" fmla="*/ 800318 w 1600636"/>
              <a:gd name="connsiteY4" fmla="*/ 0 h 1600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00636" h="1600636">
                <a:moveTo>
                  <a:pt x="800318" y="0"/>
                </a:moveTo>
                <a:cubicBezTo>
                  <a:pt x="1242321" y="0"/>
                  <a:pt x="1600636" y="358315"/>
                  <a:pt x="1600636" y="800318"/>
                </a:cubicBezTo>
                <a:cubicBezTo>
                  <a:pt x="1600636" y="1242321"/>
                  <a:pt x="1242321" y="1600636"/>
                  <a:pt x="800318" y="1600636"/>
                </a:cubicBezTo>
                <a:cubicBezTo>
                  <a:pt x="358315" y="1600636"/>
                  <a:pt x="0" y="1242321"/>
                  <a:pt x="0" y="800318"/>
                </a:cubicBezTo>
                <a:cubicBezTo>
                  <a:pt x="0" y="358315"/>
                  <a:pt x="358315" y="0"/>
                  <a:pt x="80031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D8CD48F9-EC06-42F8-958E-D173F6BD060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5336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>
            <a:extLst>
              <a:ext uri="{FF2B5EF4-FFF2-40B4-BE49-F238E27FC236}">
                <a16:creationId xmlns:a16="http://schemas.microsoft.com/office/drawing/2014/main" id="{31AB73D7-BBF5-47C7-9C94-F55E919428F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34731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DB1A7184-3E5E-4DA9-9C8D-E210FFD0FDF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86725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5CBABD34-201F-406F-A6B8-DCD13354336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38718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8F3F4113-99C2-4B2C-B4E7-415431562D6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2737" y="2717176"/>
            <a:ext cx="2406856" cy="1677868"/>
          </a:xfrm>
          <a:custGeom>
            <a:avLst/>
            <a:gdLst>
              <a:gd name="connsiteX0" fmla="*/ 0 w 2406856"/>
              <a:gd name="connsiteY0" fmla="*/ 0 h 1677868"/>
              <a:gd name="connsiteX1" fmla="*/ 2406856 w 2406856"/>
              <a:gd name="connsiteY1" fmla="*/ 0 h 1677868"/>
              <a:gd name="connsiteX2" fmla="*/ 2406856 w 2406856"/>
              <a:gd name="connsiteY2" fmla="*/ 1677868 h 1677868"/>
              <a:gd name="connsiteX3" fmla="*/ 0 w 2406856"/>
              <a:gd name="connsiteY3" fmla="*/ 1677868 h 167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6856" h="1677868">
                <a:moveTo>
                  <a:pt x="0" y="0"/>
                </a:moveTo>
                <a:lnTo>
                  <a:pt x="2406856" y="0"/>
                </a:lnTo>
                <a:lnTo>
                  <a:pt x="2406856" y="1677868"/>
                </a:lnTo>
                <a:lnTo>
                  <a:pt x="0" y="16778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文本占位符 8">
            <a:extLst>
              <a:ext uri="{FF2B5EF4-FFF2-40B4-BE49-F238E27FC236}">
                <a16:creationId xmlns:a16="http://schemas.microsoft.com/office/drawing/2014/main" id="{E8EC755B-99EE-48FE-A97C-B008B92C89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02670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流程图: 手动输入 17">
            <a:extLst>
              <a:ext uri="{FF2B5EF4-FFF2-40B4-BE49-F238E27FC236}">
                <a16:creationId xmlns:a16="http://schemas.microsoft.com/office/drawing/2014/main" id="{E82F5051-7FCE-45F2-9895-F4D1A6256C5A}"/>
              </a:ext>
            </a:extLst>
          </p:cNvPr>
          <p:cNvSpPr/>
          <p:nvPr userDrawn="1"/>
        </p:nvSpPr>
        <p:spPr>
          <a:xfrm rot="16200000" flipV="1">
            <a:off x="-42866" y="42863"/>
            <a:ext cx="6858000" cy="6772274"/>
          </a:xfrm>
          <a:prstGeom prst="flowChartManualInpu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AFCE43D4-A8D0-40FF-85E3-F44E21EB6A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86" t="7133" r="3586" b="7133"/>
          <a:stretch/>
        </p:blipFill>
        <p:spPr>
          <a:xfrm>
            <a:off x="437213" y="400987"/>
            <a:ext cx="11317574" cy="6056026"/>
          </a:xfrm>
          <a:custGeom>
            <a:avLst/>
            <a:gdLst>
              <a:gd name="connsiteX0" fmla="*/ 0 w 11317574"/>
              <a:gd name="connsiteY0" fmla="*/ 0 h 6056026"/>
              <a:gd name="connsiteX1" fmla="*/ 11317574 w 11317574"/>
              <a:gd name="connsiteY1" fmla="*/ 0 h 6056026"/>
              <a:gd name="connsiteX2" fmla="*/ 11317574 w 11317574"/>
              <a:gd name="connsiteY2" fmla="*/ 6056026 h 6056026"/>
              <a:gd name="connsiteX3" fmla="*/ 0 w 11317574"/>
              <a:gd name="connsiteY3" fmla="*/ 6056026 h 6056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317574" h="6056026">
                <a:moveTo>
                  <a:pt x="0" y="0"/>
                </a:moveTo>
                <a:lnTo>
                  <a:pt x="11317574" y="0"/>
                </a:lnTo>
                <a:lnTo>
                  <a:pt x="11317574" y="6056026"/>
                </a:lnTo>
                <a:lnTo>
                  <a:pt x="0" y="6056026"/>
                </a:lnTo>
                <a:close/>
              </a:path>
            </a:pathLst>
          </a:cu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55648202-6561-4C41-B3AE-71CD1A39E4BE}"/>
              </a:ext>
            </a:extLst>
          </p:cNvPr>
          <p:cNvSpPr/>
          <p:nvPr userDrawn="1"/>
        </p:nvSpPr>
        <p:spPr>
          <a:xfrm>
            <a:off x="437213" y="400987"/>
            <a:ext cx="11317574" cy="6056026"/>
          </a:xfrm>
          <a:prstGeom prst="rect">
            <a:avLst/>
          </a:prstGeom>
          <a:solidFill>
            <a:schemeClr val="bg1">
              <a:alpha val="97000"/>
            </a:schemeClr>
          </a:solidFill>
          <a:ln>
            <a:noFill/>
          </a:ln>
          <a:effectLst>
            <a:outerShdw blurRad="190500" dist="63500" sx="102000" sy="102000" algn="c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636133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FDDA9A8D-9F55-4748-8E81-F0C3F77F952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1218" y="1273462"/>
            <a:ext cx="6811938" cy="2441929"/>
          </a:xfrm>
          <a:custGeom>
            <a:avLst/>
            <a:gdLst>
              <a:gd name="connsiteX0" fmla="*/ 0 w 10828469"/>
              <a:gd name="connsiteY0" fmla="*/ 0 h 2441929"/>
              <a:gd name="connsiteX1" fmla="*/ 10828469 w 10828469"/>
              <a:gd name="connsiteY1" fmla="*/ 0 h 2441929"/>
              <a:gd name="connsiteX2" fmla="*/ 10828469 w 10828469"/>
              <a:gd name="connsiteY2" fmla="*/ 2441929 h 2441929"/>
              <a:gd name="connsiteX3" fmla="*/ 0 w 10828469"/>
              <a:gd name="connsiteY3" fmla="*/ 2441929 h 2441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28469" h="2441929">
                <a:moveTo>
                  <a:pt x="0" y="0"/>
                </a:moveTo>
                <a:lnTo>
                  <a:pt x="10828469" y="0"/>
                </a:lnTo>
                <a:lnTo>
                  <a:pt x="10828469" y="2441929"/>
                </a:lnTo>
                <a:lnTo>
                  <a:pt x="0" y="244192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6F1A6BE2-2BF3-408B-A8A5-5B6CBD9BED0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8847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图片占位符 35">
            <a:extLst>
              <a:ext uri="{FF2B5EF4-FFF2-40B4-BE49-F238E27FC236}">
                <a16:creationId xmlns:a16="http://schemas.microsoft.com/office/drawing/2014/main" id="{AF86BA14-A668-4163-97E4-93B67E672B3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0" y="3581831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7" name="图片占位符 36">
            <a:extLst>
              <a:ext uri="{FF2B5EF4-FFF2-40B4-BE49-F238E27FC236}">
                <a16:creationId xmlns:a16="http://schemas.microsoft.com/office/drawing/2014/main" id="{AFCBE452-D00C-4698-82C7-5EF86C9A64A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347200" y="3581831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8" name="图片占位符 37">
            <a:extLst>
              <a:ext uri="{FF2B5EF4-FFF2-40B4-BE49-F238E27FC236}">
                <a16:creationId xmlns:a16="http://schemas.microsoft.com/office/drawing/2014/main" id="{99FFCD16-2E1D-4FB5-B224-D80C04ED235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175500" y="1549833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9" name="图片占位符 38">
            <a:extLst>
              <a:ext uri="{FF2B5EF4-FFF2-40B4-BE49-F238E27FC236}">
                <a16:creationId xmlns:a16="http://schemas.microsoft.com/office/drawing/2014/main" id="{AD3AD903-A18F-4EA3-B50D-1B5B08EFF9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2100" y="1549833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5" name="图片占位符 34">
            <a:extLst>
              <a:ext uri="{FF2B5EF4-FFF2-40B4-BE49-F238E27FC236}">
                <a16:creationId xmlns:a16="http://schemas.microsoft.com/office/drawing/2014/main" id="{FF287988-1EB3-47C7-BFF3-C658554981B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" y="3581831"/>
            <a:ext cx="2171700" cy="2031998"/>
          </a:xfrm>
          <a:custGeom>
            <a:avLst/>
            <a:gdLst>
              <a:gd name="connsiteX0" fmla="*/ 0 w 2171700"/>
              <a:gd name="connsiteY0" fmla="*/ 0 h 2031998"/>
              <a:gd name="connsiteX1" fmla="*/ 2171700 w 2171700"/>
              <a:gd name="connsiteY1" fmla="*/ 0 h 2031998"/>
              <a:gd name="connsiteX2" fmla="*/ 2171700 w 2171700"/>
              <a:gd name="connsiteY2" fmla="*/ 2031998 h 2031998"/>
              <a:gd name="connsiteX3" fmla="*/ 0 w 2171700"/>
              <a:gd name="connsiteY3" fmla="*/ 2031998 h 2031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1700" h="2031998">
                <a:moveTo>
                  <a:pt x="0" y="0"/>
                </a:moveTo>
                <a:lnTo>
                  <a:pt x="2171700" y="0"/>
                </a:lnTo>
                <a:lnTo>
                  <a:pt x="2171700" y="2031998"/>
                </a:lnTo>
                <a:lnTo>
                  <a:pt x="0" y="2031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文本占位符 8">
            <a:extLst>
              <a:ext uri="{FF2B5EF4-FFF2-40B4-BE49-F238E27FC236}">
                <a16:creationId xmlns:a16="http://schemas.microsoft.com/office/drawing/2014/main" id="{C4937F00-32C1-4B54-870E-8A7C96C2E0E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4566777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>
            <a:extLst>
              <a:ext uri="{FF2B5EF4-FFF2-40B4-BE49-F238E27FC236}">
                <a16:creationId xmlns:a16="http://schemas.microsoft.com/office/drawing/2014/main" id="{738AC892-5EB4-4FAC-B91E-F25B60526E3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9744" y="1127592"/>
            <a:ext cx="4553385" cy="5038264"/>
          </a:xfrm>
          <a:custGeom>
            <a:avLst/>
            <a:gdLst>
              <a:gd name="connsiteX0" fmla="*/ 0 w 4553385"/>
              <a:gd name="connsiteY0" fmla="*/ 0 h 5038264"/>
              <a:gd name="connsiteX1" fmla="*/ 4553385 w 4553385"/>
              <a:gd name="connsiteY1" fmla="*/ 0 h 5038264"/>
              <a:gd name="connsiteX2" fmla="*/ 4553385 w 4553385"/>
              <a:gd name="connsiteY2" fmla="*/ 5038264 h 5038264"/>
              <a:gd name="connsiteX3" fmla="*/ 0 w 4553385"/>
              <a:gd name="connsiteY3" fmla="*/ 5038264 h 5038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53385" h="5038264">
                <a:moveTo>
                  <a:pt x="0" y="0"/>
                </a:moveTo>
                <a:lnTo>
                  <a:pt x="4553385" y="0"/>
                </a:lnTo>
                <a:lnTo>
                  <a:pt x="4553385" y="5038264"/>
                </a:lnTo>
                <a:lnTo>
                  <a:pt x="0" y="503826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A122ABF3-2C14-4777-8ADD-809BB8252E2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8426525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30BA1994-9FD0-4598-993C-F383525DF17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3569" y="1151227"/>
            <a:ext cx="2397593" cy="1708088"/>
          </a:xfrm>
          <a:custGeom>
            <a:avLst/>
            <a:gdLst>
              <a:gd name="connsiteX0" fmla="*/ 0 w 2397593"/>
              <a:gd name="connsiteY0" fmla="*/ 0 h 1497361"/>
              <a:gd name="connsiteX1" fmla="*/ 2397593 w 2397593"/>
              <a:gd name="connsiteY1" fmla="*/ 0 h 1497361"/>
              <a:gd name="connsiteX2" fmla="*/ 2397593 w 2397593"/>
              <a:gd name="connsiteY2" fmla="*/ 1497361 h 1497361"/>
              <a:gd name="connsiteX3" fmla="*/ 0 w 2397593"/>
              <a:gd name="connsiteY3" fmla="*/ 1497361 h 1497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97593" h="1497361">
                <a:moveTo>
                  <a:pt x="0" y="0"/>
                </a:moveTo>
                <a:lnTo>
                  <a:pt x="2397593" y="0"/>
                </a:lnTo>
                <a:lnTo>
                  <a:pt x="2397593" y="1497361"/>
                </a:lnTo>
                <a:lnTo>
                  <a:pt x="0" y="149736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A243AC7A-128E-40C6-80F2-58F177574FE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9839" y="1151227"/>
            <a:ext cx="2418113" cy="3173178"/>
          </a:xfrm>
          <a:custGeom>
            <a:avLst/>
            <a:gdLst>
              <a:gd name="connsiteX0" fmla="*/ 0 w 2418113"/>
              <a:gd name="connsiteY0" fmla="*/ 0 h 3063575"/>
              <a:gd name="connsiteX1" fmla="*/ 2418113 w 2418113"/>
              <a:gd name="connsiteY1" fmla="*/ 0 h 3063575"/>
              <a:gd name="connsiteX2" fmla="*/ 2418113 w 2418113"/>
              <a:gd name="connsiteY2" fmla="*/ 3063575 h 3063575"/>
              <a:gd name="connsiteX3" fmla="*/ 0 w 2418113"/>
              <a:gd name="connsiteY3" fmla="*/ 3063575 h 3063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8113" h="3063575">
                <a:moveTo>
                  <a:pt x="0" y="0"/>
                </a:moveTo>
                <a:lnTo>
                  <a:pt x="2418113" y="0"/>
                </a:lnTo>
                <a:lnTo>
                  <a:pt x="2418113" y="3063575"/>
                </a:lnTo>
                <a:lnTo>
                  <a:pt x="0" y="30635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5C18887E-9950-443B-B41B-D5C1CE8E306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7883" y="4572000"/>
            <a:ext cx="2410673" cy="1579425"/>
          </a:xfrm>
          <a:custGeom>
            <a:avLst/>
            <a:gdLst>
              <a:gd name="connsiteX0" fmla="*/ 0 w 2410673"/>
              <a:gd name="connsiteY0" fmla="*/ 0 h 1517855"/>
              <a:gd name="connsiteX1" fmla="*/ 2410673 w 2410673"/>
              <a:gd name="connsiteY1" fmla="*/ 0 h 1517855"/>
              <a:gd name="connsiteX2" fmla="*/ 2410673 w 2410673"/>
              <a:gd name="connsiteY2" fmla="*/ 1517855 h 1517855"/>
              <a:gd name="connsiteX3" fmla="*/ 0 w 2410673"/>
              <a:gd name="connsiteY3" fmla="*/ 1517855 h 1517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0673" h="1517855">
                <a:moveTo>
                  <a:pt x="0" y="0"/>
                </a:moveTo>
                <a:lnTo>
                  <a:pt x="2410673" y="0"/>
                </a:lnTo>
                <a:lnTo>
                  <a:pt x="2410673" y="1517855"/>
                </a:lnTo>
                <a:lnTo>
                  <a:pt x="0" y="151785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C8009579-A8CE-4C81-AFF9-1ADC5BA76EF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13569" y="3097382"/>
            <a:ext cx="2397594" cy="3063574"/>
          </a:xfrm>
          <a:custGeom>
            <a:avLst/>
            <a:gdLst>
              <a:gd name="connsiteX0" fmla="*/ 0 w 2418113"/>
              <a:gd name="connsiteY0" fmla="*/ 0 h 3063574"/>
              <a:gd name="connsiteX1" fmla="*/ 2418113 w 2418113"/>
              <a:gd name="connsiteY1" fmla="*/ 0 h 3063574"/>
              <a:gd name="connsiteX2" fmla="*/ 2418113 w 2418113"/>
              <a:gd name="connsiteY2" fmla="*/ 3063574 h 3063574"/>
              <a:gd name="connsiteX3" fmla="*/ 0 w 2418113"/>
              <a:gd name="connsiteY3" fmla="*/ 3063574 h 3063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8113" h="3063574">
                <a:moveTo>
                  <a:pt x="0" y="0"/>
                </a:moveTo>
                <a:lnTo>
                  <a:pt x="2418113" y="0"/>
                </a:lnTo>
                <a:lnTo>
                  <a:pt x="2418113" y="3063574"/>
                </a:lnTo>
                <a:lnTo>
                  <a:pt x="0" y="306357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8DC6CE9F-5819-45A4-B129-EF00D4BEA46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05714628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CBF55135-F3FE-43A9-880C-41C28844D07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03032" y="1373012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952C28CE-F3C1-47E8-9814-420EC675C4D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572720" y="1373012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C240CBC0-D98A-40FF-B350-0B07BAFA76F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33345" y="3967728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AC3879F5-9307-4601-8CAF-ED45C521B2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03032" y="3967728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01D18F73-B180-4B79-A156-E44DA92E1A3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572720" y="3967728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1368126C-7705-47FA-9690-D40FAD5BDB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3345" y="1373012"/>
            <a:ext cx="1728000" cy="972000"/>
          </a:xfrm>
          <a:custGeom>
            <a:avLst/>
            <a:gdLst>
              <a:gd name="connsiteX0" fmla="*/ 0 w 1728000"/>
              <a:gd name="connsiteY0" fmla="*/ 0 h 972000"/>
              <a:gd name="connsiteX1" fmla="*/ 1728000 w 1728000"/>
              <a:gd name="connsiteY1" fmla="*/ 0 h 972000"/>
              <a:gd name="connsiteX2" fmla="*/ 1728000 w 1728000"/>
              <a:gd name="connsiteY2" fmla="*/ 972000 h 972000"/>
              <a:gd name="connsiteX3" fmla="*/ 0 w 1728000"/>
              <a:gd name="connsiteY3" fmla="*/ 972000 h 9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8000" h="972000">
                <a:moveTo>
                  <a:pt x="0" y="0"/>
                </a:moveTo>
                <a:lnTo>
                  <a:pt x="1728000" y="0"/>
                </a:lnTo>
                <a:lnTo>
                  <a:pt x="1728000" y="972000"/>
                </a:lnTo>
                <a:lnTo>
                  <a:pt x="0" y="97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6809C149-15A7-446C-AC28-484B54014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344433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EA43E421-96FE-4A6C-B0E8-FDA864D639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7657" y="926059"/>
            <a:ext cx="10900229" cy="4670056"/>
          </a:xfrm>
          <a:custGeom>
            <a:avLst/>
            <a:gdLst>
              <a:gd name="connsiteX0" fmla="*/ 0 w 10900229"/>
              <a:gd name="connsiteY0" fmla="*/ 0 h 4670056"/>
              <a:gd name="connsiteX1" fmla="*/ 10900229 w 10900229"/>
              <a:gd name="connsiteY1" fmla="*/ 0 h 4670056"/>
              <a:gd name="connsiteX2" fmla="*/ 10900229 w 10900229"/>
              <a:gd name="connsiteY2" fmla="*/ 4670056 h 4670056"/>
              <a:gd name="connsiteX3" fmla="*/ 0 w 10900229"/>
              <a:gd name="connsiteY3" fmla="*/ 4670056 h 4670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00229" h="4670056">
                <a:moveTo>
                  <a:pt x="0" y="0"/>
                </a:moveTo>
                <a:lnTo>
                  <a:pt x="10900229" y="0"/>
                </a:lnTo>
                <a:lnTo>
                  <a:pt x="10900229" y="4670056"/>
                </a:lnTo>
                <a:lnTo>
                  <a:pt x="0" y="467005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9E9C5B92-F66E-4BE5-BD5F-1F62BA01CE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5995570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片占位符 18">
            <a:extLst>
              <a:ext uri="{FF2B5EF4-FFF2-40B4-BE49-F238E27FC236}">
                <a16:creationId xmlns:a16="http://schemas.microsoft.com/office/drawing/2014/main" id="{37840169-8630-4E18-85B3-54AB733FC75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54243" y="2437107"/>
            <a:ext cx="4141657" cy="2368446"/>
          </a:xfrm>
          <a:custGeom>
            <a:avLst/>
            <a:gdLst>
              <a:gd name="connsiteX0" fmla="*/ 0 w 3703496"/>
              <a:gd name="connsiteY0" fmla="*/ 0 h 2368446"/>
              <a:gd name="connsiteX1" fmla="*/ 3703496 w 3703496"/>
              <a:gd name="connsiteY1" fmla="*/ 0 h 2368446"/>
              <a:gd name="connsiteX2" fmla="*/ 3703496 w 3703496"/>
              <a:gd name="connsiteY2" fmla="*/ 2368446 h 2368446"/>
              <a:gd name="connsiteX3" fmla="*/ 0 w 3703496"/>
              <a:gd name="connsiteY3" fmla="*/ 2368446 h 2368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3496" h="2368446">
                <a:moveTo>
                  <a:pt x="0" y="0"/>
                </a:moveTo>
                <a:lnTo>
                  <a:pt x="3703496" y="0"/>
                </a:lnTo>
                <a:lnTo>
                  <a:pt x="3703496" y="2368446"/>
                </a:lnTo>
                <a:lnTo>
                  <a:pt x="0" y="23684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C0456126-B96D-43F7-B747-2EEBE1ED99D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485632" y="1686925"/>
            <a:ext cx="5724510" cy="3821111"/>
          </a:xfrm>
          <a:custGeom>
            <a:avLst/>
            <a:gdLst>
              <a:gd name="connsiteX0" fmla="*/ 0 w 5724510"/>
              <a:gd name="connsiteY0" fmla="*/ 0 h 3821111"/>
              <a:gd name="connsiteX1" fmla="*/ 5724510 w 5724510"/>
              <a:gd name="connsiteY1" fmla="*/ 0 h 3821111"/>
              <a:gd name="connsiteX2" fmla="*/ 5724510 w 5724510"/>
              <a:gd name="connsiteY2" fmla="*/ 3821111 h 3821111"/>
              <a:gd name="connsiteX3" fmla="*/ 0 w 5724510"/>
              <a:gd name="connsiteY3" fmla="*/ 3821111 h 3821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4510" h="3821111">
                <a:moveTo>
                  <a:pt x="0" y="0"/>
                </a:moveTo>
                <a:lnTo>
                  <a:pt x="5724510" y="0"/>
                </a:lnTo>
                <a:lnTo>
                  <a:pt x="5724510" y="3821111"/>
                </a:lnTo>
                <a:lnTo>
                  <a:pt x="0" y="38211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B28E3745-5168-475E-B2FF-BADC7116559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5781081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>
            <a:extLst>
              <a:ext uri="{FF2B5EF4-FFF2-40B4-BE49-F238E27FC236}">
                <a16:creationId xmlns:a16="http://schemas.microsoft.com/office/drawing/2014/main" id="{D2F4DFC4-0B79-4B5F-A50F-B30B7BAC83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47730" y="3703459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21174653-58F5-41BE-B26E-99686010E93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01725" y="1173056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AD461EAC-39C4-41EE-B203-B319E6CF4EF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15580" y="3703459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C74495D2-A9BF-44E2-847C-FC8B7BCAE67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47730" y="1173056"/>
            <a:ext cx="4462700" cy="2434021"/>
          </a:xfrm>
          <a:custGeom>
            <a:avLst/>
            <a:gdLst>
              <a:gd name="connsiteX0" fmla="*/ 0 w 4462700"/>
              <a:gd name="connsiteY0" fmla="*/ 0 h 2434021"/>
              <a:gd name="connsiteX1" fmla="*/ 4462700 w 4462700"/>
              <a:gd name="connsiteY1" fmla="*/ 0 h 2434021"/>
              <a:gd name="connsiteX2" fmla="*/ 4462700 w 4462700"/>
              <a:gd name="connsiteY2" fmla="*/ 2434021 h 2434021"/>
              <a:gd name="connsiteX3" fmla="*/ 0 w 4462700"/>
              <a:gd name="connsiteY3" fmla="*/ 2434021 h 2434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700" h="2434021">
                <a:moveTo>
                  <a:pt x="0" y="0"/>
                </a:moveTo>
                <a:lnTo>
                  <a:pt x="4462700" y="0"/>
                </a:lnTo>
                <a:lnTo>
                  <a:pt x="4462700" y="2434021"/>
                </a:lnTo>
                <a:lnTo>
                  <a:pt x="0" y="24340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85839179-CF97-4F88-99B3-12AB2C8203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7617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片占位符 18">
            <a:extLst>
              <a:ext uri="{FF2B5EF4-FFF2-40B4-BE49-F238E27FC236}">
                <a16:creationId xmlns:a16="http://schemas.microsoft.com/office/drawing/2014/main" id="{7EF8A66E-282A-42E2-923C-DD9CC4EDADC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460264" y="4589475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237C12AB-A57A-4644-8CE5-BAC3735692D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13537" y="4589475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864B2AF5-0A4C-483D-9767-3D2AA7244CD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06991" y="1078558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E84F676B-9DE4-40C4-A5A9-D345A864225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06991" y="4589475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11A76B7D-E670-4157-BDB5-573AFFAE5E5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460264" y="1078558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8" name="图片占位符 17">
            <a:extLst>
              <a:ext uri="{FF2B5EF4-FFF2-40B4-BE49-F238E27FC236}">
                <a16:creationId xmlns:a16="http://schemas.microsoft.com/office/drawing/2014/main" id="{E0F94BD9-AF4B-4F6E-BEE4-1E5A658C7BC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13537" y="1078558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07231055-1163-4E91-8C8F-61A2F0E4504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06991" y="2834016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7">
            <a:extLst>
              <a:ext uri="{FF2B5EF4-FFF2-40B4-BE49-F238E27FC236}">
                <a16:creationId xmlns:a16="http://schemas.microsoft.com/office/drawing/2014/main" id="{F5C374D9-4641-49AE-AAB4-8BF65E761CB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113537" y="2834016"/>
            <a:ext cx="3249250" cy="1667102"/>
          </a:xfrm>
          <a:custGeom>
            <a:avLst/>
            <a:gdLst>
              <a:gd name="connsiteX0" fmla="*/ 0 w 3249250"/>
              <a:gd name="connsiteY0" fmla="*/ 0 h 1667102"/>
              <a:gd name="connsiteX1" fmla="*/ 3249250 w 3249250"/>
              <a:gd name="connsiteY1" fmla="*/ 0 h 1667102"/>
              <a:gd name="connsiteX2" fmla="*/ 3249250 w 3249250"/>
              <a:gd name="connsiteY2" fmla="*/ 1667102 h 1667102"/>
              <a:gd name="connsiteX3" fmla="*/ 0 w 3249250"/>
              <a:gd name="connsiteY3" fmla="*/ 1667102 h 1667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9250" h="1667102">
                <a:moveTo>
                  <a:pt x="0" y="0"/>
                </a:moveTo>
                <a:lnTo>
                  <a:pt x="3249250" y="0"/>
                </a:lnTo>
                <a:lnTo>
                  <a:pt x="3249250" y="1667102"/>
                </a:lnTo>
                <a:lnTo>
                  <a:pt x="0" y="16671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文本占位符 8">
            <a:extLst>
              <a:ext uri="{FF2B5EF4-FFF2-40B4-BE49-F238E27FC236}">
                <a16:creationId xmlns:a16="http://schemas.microsoft.com/office/drawing/2014/main" id="{491487CC-BE54-4CEC-B616-487824A224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814491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>
            <a:extLst>
              <a:ext uri="{FF2B5EF4-FFF2-40B4-BE49-F238E27FC236}">
                <a16:creationId xmlns:a16="http://schemas.microsoft.com/office/drawing/2014/main" id="{A777B6E7-BBD7-4D46-86F9-A1320EA16A1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42154" y="2487065"/>
            <a:ext cx="3867489" cy="2443108"/>
          </a:xfrm>
          <a:custGeom>
            <a:avLst/>
            <a:gdLst>
              <a:gd name="connsiteX0" fmla="*/ 0 w 3867489"/>
              <a:gd name="connsiteY0" fmla="*/ 0 h 2443108"/>
              <a:gd name="connsiteX1" fmla="*/ 3867489 w 3867489"/>
              <a:gd name="connsiteY1" fmla="*/ 0 h 2443108"/>
              <a:gd name="connsiteX2" fmla="*/ 3867489 w 3867489"/>
              <a:gd name="connsiteY2" fmla="*/ 2443108 h 2443108"/>
              <a:gd name="connsiteX3" fmla="*/ 0 w 3867489"/>
              <a:gd name="connsiteY3" fmla="*/ 2443108 h 2443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489" h="2443108">
                <a:moveTo>
                  <a:pt x="0" y="0"/>
                </a:moveTo>
                <a:lnTo>
                  <a:pt x="3867489" y="0"/>
                </a:lnTo>
                <a:lnTo>
                  <a:pt x="3867489" y="2443108"/>
                </a:lnTo>
                <a:lnTo>
                  <a:pt x="0" y="24431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BBE8B4CF-5EE7-4862-AAA2-2239CF4D84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99109" y="3568026"/>
            <a:ext cx="915572" cy="1619376"/>
          </a:xfrm>
          <a:custGeom>
            <a:avLst/>
            <a:gdLst>
              <a:gd name="connsiteX0" fmla="*/ 0 w 915572"/>
              <a:gd name="connsiteY0" fmla="*/ 0 h 1619376"/>
              <a:gd name="connsiteX1" fmla="*/ 915572 w 915572"/>
              <a:gd name="connsiteY1" fmla="*/ 0 h 1619376"/>
              <a:gd name="connsiteX2" fmla="*/ 915572 w 915572"/>
              <a:gd name="connsiteY2" fmla="*/ 1619376 h 1619376"/>
              <a:gd name="connsiteX3" fmla="*/ 0 w 915572"/>
              <a:gd name="connsiteY3" fmla="*/ 1619376 h 161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5572" h="1619376">
                <a:moveTo>
                  <a:pt x="0" y="0"/>
                </a:moveTo>
                <a:lnTo>
                  <a:pt x="915572" y="0"/>
                </a:lnTo>
                <a:lnTo>
                  <a:pt x="915572" y="1619376"/>
                </a:lnTo>
                <a:lnTo>
                  <a:pt x="0" y="161937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CBB055EB-8EF7-41EF-8B7A-FFAD59DDEDA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4023" y="3943899"/>
            <a:ext cx="1876507" cy="1397416"/>
          </a:xfrm>
          <a:custGeom>
            <a:avLst/>
            <a:gdLst>
              <a:gd name="connsiteX0" fmla="*/ 0 w 1876507"/>
              <a:gd name="connsiteY0" fmla="*/ 0 h 1397416"/>
              <a:gd name="connsiteX1" fmla="*/ 1876507 w 1876507"/>
              <a:gd name="connsiteY1" fmla="*/ 0 h 1397416"/>
              <a:gd name="connsiteX2" fmla="*/ 1876507 w 1876507"/>
              <a:gd name="connsiteY2" fmla="*/ 1397416 h 1397416"/>
              <a:gd name="connsiteX3" fmla="*/ 0 w 1876507"/>
              <a:gd name="connsiteY3" fmla="*/ 1397416 h 1397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6507" h="1397416">
                <a:moveTo>
                  <a:pt x="0" y="0"/>
                </a:moveTo>
                <a:lnTo>
                  <a:pt x="1876507" y="0"/>
                </a:lnTo>
                <a:lnTo>
                  <a:pt x="1876507" y="1397416"/>
                </a:lnTo>
                <a:lnTo>
                  <a:pt x="0" y="139741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4A611B39-EF1A-4C79-A7CC-FA8CBB6DA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01995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流程图: 手动输入 17">
            <a:extLst>
              <a:ext uri="{FF2B5EF4-FFF2-40B4-BE49-F238E27FC236}">
                <a16:creationId xmlns:a16="http://schemas.microsoft.com/office/drawing/2014/main" id="{E82F5051-7FCE-45F2-9895-F4D1A6256C5A}"/>
              </a:ext>
            </a:extLst>
          </p:cNvPr>
          <p:cNvSpPr/>
          <p:nvPr userDrawn="1"/>
        </p:nvSpPr>
        <p:spPr>
          <a:xfrm rot="16200000" flipV="1">
            <a:off x="-42866" y="42863"/>
            <a:ext cx="6858000" cy="6772274"/>
          </a:xfrm>
          <a:prstGeom prst="flowChartManualInpu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AFCE43D4-A8D0-40FF-85E3-F44E21EB6A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86" t="7133" r="3586" b="7133"/>
          <a:stretch/>
        </p:blipFill>
        <p:spPr>
          <a:xfrm>
            <a:off x="219916" y="236669"/>
            <a:ext cx="11752167" cy="6384662"/>
          </a:xfrm>
          <a:custGeom>
            <a:avLst/>
            <a:gdLst>
              <a:gd name="connsiteX0" fmla="*/ 0 w 11317574"/>
              <a:gd name="connsiteY0" fmla="*/ 0 h 6056026"/>
              <a:gd name="connsiteX1" fmla="*/ 11317574 w 11317574"/>
              <a:gd name="connsiteY1" fmla="*/ 0 h 6056026"/>
              <a:gd name="connsiteX2" fmla="*/ 11317574 w 11317574"/>
              <a:gd name="connsiteY2" fmla="*/ 6056026 h 6056026"/>
              <a:gd name="connsiteX3" fmla="*/ 0 w 11317574"/>
              <a:gd name="connsiteY3" fmla="*/ 6056026 h 6056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317574" h="6056026">
                <a:moveTo>
                  <a:pt x="0" y="0"/>
                </a:moveTo>
                <a:lnTo>
                  <a:pt x="11317574" y="0"/>
                </a:lnTo>
                <a:lnTo>
                  <a:pt x="11317574" y="6056026"/>
                </a:lnTo>
                <a:lnTo>
                  <a:pt x="0" y="6056026"/>
                </a:lnTo>
                <a:close/>
              </a:path>
            </a:pathLst>
          </a:cu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55648202-6561-4C41-B3AE-71CD1A39E4BE}"/>
              </a:ext>
            </a:extLst>
          </p:cNvPr>
          <p:cNvSpPr/>
          <p:nvPr userDrawn="1"/>
        </p:nvSpPr>
        <p:spPr>
          <a:xfrm>
            <a:off x="219916" y="236669"/>
            <a:ext cx="11752168" cy="6384662"/>
          </a:xfrm>
          <a:prstGeom prst="rect">
            <a:avLst/>
          </a:prstGeom>
          <a:solidFill>
            <a:schemeClr val="bg1">
              <a:alpha val="97000"/>
            </a:schemeClr>
          </a:solidFill>
          <a:ln>
            <a:noFill/>
          </a:ln>
          <a:effectLst>
            <a:outerShdw blurRad="190500" dist="63500" sx="102000" sy="102000" algn="c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079098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>
            <a:extLst>
              <a:ext uri="{FF2B5EF4-FFF2-40B4-BE49-F238E27FC236}">
                <a16:creationId xmlns:a16="http://schemas.microsoft.com/office/drawing/2014/main" id="{BD795A62-0614-4413-903F-D66950A9E6D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63097" y="2641600"/>
            <a:ext cx="3947091" cy="2279650"/>
          </a:xfrm>
          <a:custGeom>
            <a:avLst/>
            <a:gdLst>
              <a:gd name="connsiteX0" fmla="*/ 0 w 3867489"/>
              <a:gd name="connsiteY0" fmla="*/ 0 h 2443108"/>
              <a:gd name="connsiteX1" fmla="*/ 3867489 w 3867489"/>
              <a:gd name="connsiteY1" fmla="*/ 0 h 2443108"/>
              <a:gd name="connsiteX2" fmla="*/ 3867489 w 3867489"/>
              <a:gd name="connsiteY2" fmla="*/ 2443108 h 2443108"/>
              <a:gd name="connsiteX3" fmla="*/ 0 w 3867489"/>
              <a:gd name="connsiteY3" fmla="*/ 2443108 h 2443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489" h="2443108">
                <a:moveTo>
                  <a:pt x="0" y="0"/>
                </a:moveTo>
                <a:lnTo>
                  <a:pt x="3867489" y="0"/>
                </a:lnTo>
                <a:lnTo>
                  <a:pt x="3867489" y="2443108"/>
                </a:lnTo>
                <a:lnTo>
                  <a:pt x="0" y="24431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图片占位符 5">
            <a:extLst>
              <a:ext uri="{FF2B5EF4-FFF2-40B4-BE49-F238E27FC236}">
                <a16:creationId xmlns:a16="http://schemas.microsoft.com/office/drawing/2014/main" id="{165339E5-AC40-479D-9B5D-BAECD54EDC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1361" y="4290054"/>
            <a:ext cx="1900089" cy="1424946"/>
          </a:xfrm>
          <a:custGeom>
            <a:avLst/>
            <a:gdLst>
              <a:gd name="connsiteX0" fmla="*/ 0 w 1876507"/>
              <a:gd name="connsiteY0" fmla="*/ 0 h 1397416"/>
              <a:gd name="connsiteX1" fmla="*/ 1876507 w 1876507"/>
              <a:gd name="connsiteY1" fmla="*/ 0 h 1397416"/>
              <a:gd name="connsiteX2" fmla="*/ 1876507 w 1876507"/>
              <a:gd name="connsiteY2" fmla="*/ 1397416 h 1397416"/>
              <a:gd name="connsiteX3" fmla="*/ 0 w 1876507"/>
              <a:gd name="connsiteY3" fmla="*/ 1397416 h 1397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6507" h="1397416">
                <a:moveTo>
                  <a:pt x="0" y="0"/>
                </a:moveTo>
                <a:lnTo>
                  <a:pt x="1876507" y="0"/>
                </a:lnTo>
                <a:lnTo>
                  <a:pt x="1876507" y="1397416"/>
                </a:lnTo>
                <a:lnTo>
                  <a:pt x="0" y="139741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5B60EDF3-05A8-4152-B8B1-E4A0E314B05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707481" y="3862286"/>
            <a:ext cx="915572" cy="1619376"/>
          </a:xfrm>
          <a:custGeom>
            <a:avLst/>
            <a:gdLst>
              <a:gd name="connsiteX0" fmla="*/ 0 w 915572"/>
              <a:gd name="connsiteY0" fmla="*/ 0 h 1619376"/>
              <a:gd name="connsiteX1" fmla="*/ 915572 w 915572"/>
              <a:gd name="connsiteY1" fmla="*/ 0 h 1619376"/>
              <a:gd name="connsiteX2" fmla="*/ 915572 w 915572"/>
              <a:gd name="connsiteY2" fmla="*/ 1619376 h 1619376"/>
              <a:gd name="connsiteX3" fmla="*/ 0 w 915572"/>
              <a:gd name="connsiteY3" fmla="*/ 1619376 h 161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5572" h="1619376">
                <a:moveTo>
                  <a:pt x="0" y="0"/>
                </a:moveTo>
                <a:lnTo>
                  <a:pt x="915572" y="0"/>
                </a:lnTo>
                <a:lnTo>
                  <a:pt x="915572" y="1619376"/>
                </a:lnTo>
                <a:lnTo>
                  <a:pt x="0" y="161937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文本占位符 8">
            <a:extLst>
              <a:ext uri="{FF2B5EF4-FFF2-40B4-BE49-F238E27FC236}">
                <a16:creationId xmlns:a16="http://schemas.microsoft.com/office/drawing/2014/main" id="{725DB043-6998-4E90-A070-D29A58E189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4193632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612C93A3-F02A-4B6F-9AC7-D66E402655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734988" y="3873705"/>
            <a:ext cx="2713564" cy="1597935"/>
          </a:xfrm>
          <a:custGeom>
            <a:avLst/>
            <a:gdLst>
              <a:gd name="connsiteX0" fmla="*/ 0 w 2713564"/>
              <a:gd name="connsiteY0" fmla="*/ 0 h 1597935"/>
              <a:gd name="connsiteX1" fmla="*/ 2713564 w 2713564"/>
              <a:gd name="connsiteY1" fmla="*/ 0 h 1597935"/>
              <a:gd name="connsiteX2" fmla="*/ 2713564 w 2713564"/>
              <a:gd name="connsiteY2" fmla="*/ 1597935 h 1597935"/>
              <a:gd name="connsiteX3" fmla="*/ 0 w 2713564"/>
              <a:gd name="connsiteY3" fmla="*/ 1597935 h 1597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3564" h="1597935">
                <a:moveTo>
                  <a:pt x="0" y="0"/>
                </a:moveTo>
                <a:lnTo>
                  <a:pt x="2713564" y="0"/>
                </a:lnTo>
                <a:lnTo>
                  <a:pt x="2713564" y="1597935"/>
                </a:lnTo>
                <a:lnTo>
                  <a:pt x="0" y="159793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C01F6FAC-74F2-4BEE-B82C-603FA7F5DA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16911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CA9CA87F-68A6-4B30-BC53-CD74E2F9F0E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36006" y="3134995"/>
            <a:ext cx="3339734" cy="1876612"/>
          </a:xfrm>
          <a:custGeom>
            <a:avLst/>
            <a:gdLst>
              <a:gd name="connsiteX0" fmla="*/ 0 w 3339734"/>
              <a:gd name="connsiteY0" fmla="*/ 0 h 1876612"/>
              <a:gd name="connsiteX1" fmla="*/ 3339734 w 3339734"/>
              <a:gd name="connsiteY1" fmla="*/ 0 h 1876612"/>
              <a:gd name="connsiteX2" fmla="*/ 3339734 w 3339734"/>
              <a:gd name="connsiteY2" fmla="*/ 1876612 h 1876612"/>
              <a:gd name="connsiteX3" fmla="*/ 0 w 3339734"/>
              <a:gd name="connsiteY3" fmla="*/ 1876612 h 187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39734" h="1876612">
                <a:moveTo>
                  <a:pt x="0" y="0"/>
                </a:moveTo>
                <a:lnTo>
                  <a:pt x="3339734" y="0"/>
                </a:lnTo>
                <a:lnTo>
                  <a:pt x="3339734" y="1876612"/>
                </a:lnTo>
                <a:lnTo>
                  <a:pt x="0" y="187661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E9D9C2BD-B186-482C-A59D-ED78FA613C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64588" y="5517557"/>
            <a:ext cx="220846" cy="274631"/>
          </a:xfrm>
          <a:custGeom>
            <a:avLst/>
            <a:gdLst>
              <a:gd name="connsiteX0" fmla="*/ 0 w 220846"/>
              <a:gd name="connsiteY0" fmla="*/ 0 h 274631"/>
              <a:gd name="connsiteX1" fmla="*/ 220846 w 220846"/>
              <a:gd name="connsiteY1" fmla="*/ 0 h 274631"/>
              <a:gd name="connsiteX2" fmla="*/ 220846 w 220846"/>
              <a:gd name="connsiteY2" fmla="*/ 274631 h 274631"/>
              <a:gd name="connsiteX3" fmla="*/ 0 w 220846"/>
              <a:gd name="connsiteY3" fmla="*/ 274631 h 274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846" h="274631">
                <a:moveTo>
                  <a:pt x="0" y="0"/>
                </a:moveTo>
                <a:lnTo>
                  <a:pt x="220846" y="0"/>
                </a:lnTo>
                <a:lnTo>
                  <a:pt x="220846" y="274631"/>
                </a:lnTo>
                <a:lnTo>
                  <a:pt x="0" y="27463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F5CF74AE-3601-442F-A22B-79CC69965CF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495376" y="4934790"/>
            <a:ext cx="506818" cy="893045"/>
          </a:xfrm>
          <a:custGeom>
            <a:avLst/>
            <a:gdLst>
              <a:gd name="connsiteX0" fmla="*/ 0 w 506818"/>
              <a:gd name="connsiteY0" fmla="*/ 0 h 893045"/>
              <a:gd name="connsiteX1" fmla="*/ 506818 w 506818"/>
              <a:gd name="connsiteY1" fmla="*/ 0 h 893045"/>
              <a:gd name="connsiteX2" fmla="*/ 506818 w 506818"/>
              <a:gd name="connsiteY2" fmla="*/ 893045 h 893045"/>
              <a:gd name="connsiteX3" fmla="*/ 0 w 506818"/>
              <a:gd name="connsiteY3" fmla="*/ 893045 h 893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6818" h="893045">
                <a:moveTo>
                  <a:pt x="0" y="0"/>
                </a:moveTo>
                <a:lnTo>
                  <a:pt x="506818" y="0"/>
                </a:lnTo>
                <a:lnTo>
                  <a:pt x="506818" y="893045"/>
                </a:lnTo>
                <a:lnTo>
                  <a:pt x="0" y="89304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6E4B6249-864B-4E69-8AB9-02E8189F8C1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47394" y="4339593"/>
            <a:ext cx="1087644" cy="1452596"/>
          </a:xfrm>
          <a:custGeom>
            <a:avLst/>
            <a:gdLst>
              <a:gd name="connsiteX0" fmla="*/ 0 w 1087644"/>
              <a:gd name="connsiteY0" fmla="*/ 0 h 1452596"/>
              <a:gd name="connsiteX1" fmla="*/ 1087644 w 1087644"/>
              <a:gd name="connsiteY1" fmla="*/ 0 h 1452596"/>
              <a:gd name="connsiteX2" fmla="*/ 1087644 w 1087644"/>
              <a:gd name="connsiteY2" fmla="*/ 1452596 h 1452596"/>
              <a:gd name="connsiteX3" fmla="*/ 0 w 1087644"/>
              <a:gd name="connsiteY3" fmla="*/ 1452596 h 1452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644" h="1452596">
                <a:moveTo>
                  <a:pt x="0" y="0"/>
                </a:moveTo>
                <a:lnTo>
                  <a:pt x="1087644" y="0"/>
                </a:lnTo>
                <a:lnTo>
                  <a:pt x="1087644" y="1452596"/>
                </a:lnTo>
                <a:lnTo>
                  <a:pt x="0" y="145259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DE932A05-862A-442D-957A-D3E71200C7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696096" y="4426890"/>
            <a:ext cx="2127445" cy="1351064"/>
          </a:xfrm>
          <a:custGeom>
            <a:avLst/>
            <a:gdLst>
              <a:gd name="connsiteX0" fmla="*/ 0 w 2127445"/>
              <a:gd name="connsiteY0" fmla="*/ 0 h 1351064"/>
              <a:gd name="connsiteX1" fmla="*/ 2127445 w 2127445"/>
              <a:gd name="connsiteY1" fmla="*/ 0 h 1351064"/>
              <a:gd name="connsiteX2" fmla="*/ 2127445 w 2127445"/>
              <a:gd name="connsiteY2" fmla="*/ 1351064 h 1351064"/>
              <a:gd name="connsiteX3" fmla="*/ 0 w 2127445"/>
              <a:gd name="connsiteY3" fmla="*/ 1351064 h 1351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7445" h="1351064">
                <a:moveTo>
                  <a:pt x="0" y="0"/>
                </a:moveTo>
                <a:lnTo>
                  <a:pt x="2127445" y="0"/>
                </a:lnTo>
                <a:lnTo>
                  <a:pt x="2127445" y="1351064"/>
                </a:lnTo>
                <a:lnTo>
                  <a:pt x="0" y="135106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A855D4D3-6BA4-4977-91F7-96141DA277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44167391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>
            <a:extLst>
              <a:ext uri="{FF2B5EF4-FFF2-40B4-BE49-F238E27FC236}">
                <a16:creationId xmlns:a16="http://schemas.microsoft.com/office/drawing/2014/main" id="{4EC8BE4E-C12C-4ACC-B1E2-67AC132FDC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1600" y="1383505"/>
            <a:ext cx="3206754" cy="4641634"/>
          </a:xfrm>
          <a:custGeom>
            <a:avLst/>
            <a:gdLst>
              <a:gd name="connsiteX0" fmla="*/ 0 w 3206754"/>
              <a:gd name="connsiteY0" fmla="*/ 0 h 4641634"/>
              <a:gd name="connsiteX1" fmla="*/ 3206754 w 3206754"/>
              <a:gd name="connsiteY1" fmla="*/ 0 h 4641634"/>
              <a:gd name="connsiteX2" fmla="*/ 3206754 w 3206754"/>
              <a:gd name="connsiteY2" fmla="*/ 4641634 h 4641634"/>
              <a:gd name="connsiteX3" fmla="*/ 0 w 3206754"/>
              <a:gd name="connsiteY3" fmla="*/ 4641634 h 4641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6754" h="4641634">
                <a:moveTo>
                  <a:pt x="0" y="0"/>
                </a:moveTo>
                <a:lnTo>
                  <a:pt x="3206754" y="0"/>
                </a:lnTo>
                <a:lnTo>
                  <a:pt x="3206754" y="4641634"/>
                </a:lnTo>
                <a:lnTo>
                  <a:pt x="0" y="464163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23BD79B1-D11E-4A62-9090-6885F6D4ABB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781911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图片占位符 24">
            <a:extLst>
              <a:ext uri="{FF2B5EF4-FFF2-40B4-BE49-F238E27FC236}">
                <a16:creationId xmlns:a16="http://schemas.microsoft.com/office/drawing/2014/main" id="{FC2DE7EE-AD7A-4021-AB07-3CC905A5F7D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291965" y="1736725"/>
            <a:ext cx="1372840" cy="1372112"/>
          </a:xfrm>
          <a:custGeom>
            <a:avLst/>
            <a:gdLst>
              <a:gd name="connsiteX0" fmla="*/ 679198 w 1372840"/>
              <a:gd name="connsiteY0" fmla="*/ 0 h 1372112"/>
              <a:gd name="connsiteX1" fmla="*/ 693642 w 1372840"/>
              <a:gd name="connsiteY1" fmla="*/ 0 h 1372112"/>
              <a:gd name="connsiteX2" fmla="*/ 824758 w 1372840"/>
              <a:gd name="connsiteY2" fmla="*/ 13218 h 1372112"/>
              <a:gd name="connsiteX3" fmla="*/ 1372840 w 1372840"/>
              <a:gd name="connsiteY3" fmla="*/ 685692 h 1372112"/>
              <a:gd name="connsiteX4" fmla="*/ 686420 w 1372840"/>
              <a:gd name="connsiteY4" fmla="*/ 1372112 h 1372112"/>
              <a:gd name="connsiteX5" fmla="*/ 0 w 1372840"/>
              <a:gd name="connsiteY5" fmla="*/ 685692 h 1372112"/>
              <a:gd name="connsiteX6" fmla="*/ 548083 w 1372840"/>
              <a:gd name="connsiteY6" fmla="*/ 13218 h 137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2840" h="1372112">
                <a:moveTo>
                  <a:pt x="679198" y="0"/>
                </a:moveTo>
                <a:lnTo>
                  <a:pt x="693642" y="0"/>
                </a:lnTo>
                <a:lnTo>
                  <a:pt x="824758" y="13218"/>
                </a:lnTo>
                <a:cubicBezTo>
                  <a:pt x="1137548" y="77224"/>
                  <a:pt x="1372840" y="353980"/>
                  <a:pt x="1372840" y="685692"/>
                </a:cubicBezTo>
                <a:cubicBezTo>
                  <a:pt x="1372840" y="1064791"/>
                  <a:pt x="1065519" y="1372112"/>
                  <a:pt x="686420" y="1372112"/>
                </a:cubicBezTo>
                <a:cubicBezTo>
                  <a:pt x="307321" y="1372112"/>
                  <a:pt x="0" y="1064791"/>
                  <a:pt x="0" y="685692"/>
                </a:cubicBezTo>
                <a:cubicBezTo>
                  <a:pt x="0" y="353980"/>
                  <a:pt x="235293" y="77224"/>
                  <a:pt x="548083" y="1321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6" name="图片占位符 25">
            <a:extLst>
              <a:ext uri="{FF2B5EF4-FFF2-40B4-BE49-F238E27FC236}">
                <a16:creationId xmlns:a16="http://schemas.microsoft.com/office/drawing/2014/main" id="{0035AF9E-0DB6-4EA2-A71B-6C945FDD41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85679" y="1512096"/>
            <a:ext cx="1820642" cy="1820642"/>
          </a:xfrm>
          <a:custGeom>
            <a:avLst/>
            <a:gdLst>
              <a:gd name="connsiteX0" fmla="*/ 910321 w 1820642"/>
              <a:gd name="connsiteY0" fmla="*/ 0 h 1820642"/>
              <a:gd name="connsiteX1" fmla="*/ 1820642 w 1820642"/>
              <a:gd name="connsiteY1" fmla="*/ 910321 h 1820642"/>
              <a:gd name="connsiteX2" fmla="*/ 910321 w 1820642"/>
              <a:gd name="connsiteY2" fmla="*/ 1820642 h 1820642"/>
              <a:gd name="connsiteX3" fmla="*/ 0 w 1820642"/>
              <a:gd name="connsiteY3" fmla="*/ 910321 h 1820642"/>
              <a:gd name="connsiteX4" fmla="*/ 910321 w 1820642"/>
              <a:gd name="connsiteY4" fmla="*/ 0 h 1820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0642" h="1820642">
                <a:moveTo>
                  <a:pt x="910321" y="0"/>
                </a:moveTo>
                <a:cubicBezTo>
                  <a:pt x="1413077" y="0"/>
                  <a:pt x="1820642" y="407565"/>
                  <a:pt x="1820642" y="910321"/>
                </a:cubicBezTo>
                <a:cubicBezTo>
                  <a:pt x="1820642" y="1413077"/>
                  <a:pt x="1413077" y="1820642"/>
                  <a:pt x="910321" y="1820642"/>
                </a:cubicBezTo>
                <a:cubicBezTo>
                  <a:pt x="407565" y="1820642"/>
                  <a:pt x="0" y="1413077"/>
                  <a:pt x="0" y="910321"/>
                </a:cubicBezTo>
                <a:cubicBezTo>
                  <a:pt x="0" y="407565"/>
                  <a:pt x="407565" y="0"/>
                  <a:pt x="91032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图片占位符 26">
            <a:extLst>
              <a:ext uri="{FF2B5EF4-FFF2-40B4-BE49-F238E27FC236}">
                <a16:creationId xmlns:a16="http://schemas.microsoft.com/office/drawing/2014/main" id="{7BCB865E-BBB6-44D2-AF58-89587E41424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27196" y="1735997"/>
            <a:ext cx="1372840" cy="1372840"/>
          </a:xfrm>
          <a:custGeom>
            <a:avLst/>
            <a:gdLst>
              <a:gd name="connsiteX0" fmla="*/ 686420 w 1372840"/>
              <a:gd name="connsiteY0" fmla="*/ 0 h 1372840"/>
              <a:gd name="connsiteX1" fmla="*/ 1372840 w 1372840"/>
              <a:gd name="connsiteY1" fmla="*/ 686420 h 1372840"/>
              <a:gd name="connsiteX2" fmla="*/ 686420 w 1372840"/>
              <a:gd name="connsiteY2" fmla="*/ 1372840 h 1372840"/>
              <a:gd name="connsiteX3" fmla="*/ 0 w 1372840"/>
              <a:gd name="connsiteY3" fmla="*/ 686420 h 1372840"/>
              <a:gd name="connsiteX4" fmla="*/ 686420 w 1372840"/>
              <a:gd name="connsiteY4" fmla="*/ 0 h 1372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2840" h="1372840">
                <a:moveTo>
                  <a:pt x="686420" y="0"/>
                </a:moveTo>
                <a:cubicBezTo>
                  <a:pt x="1065519" y="0"/>
                  <a:pt x="1372840" y="307321"/>
                  <a:pt x="1372840" y="686420"/>
                </a:cubicBezTo>
                <a:cubicBezTo>
                  <a:pt x="1372840" y="1065519"/>
                  <a:pt x="1065519" y="1372840"/>
                  <a:pt x="686420" y="1372840"/>
                </a:cubicBezTo>
                <a:cubicBezTo>
                  <a:pt x="307321" y="1372840"/>
                  <a:pt x="0" y="1065519"/>
                  <a:pt x="0" y="686420"/>
                </a:cubicBezTo>
                <a:cubicBezTo>
                  <a:pt x="0" y="307321"/>
                  <a:pt x="307321" y="0"/>
                  <a:pt x="68642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8" name="图片占位符 27">
            <a:extLst>
              <a:ext uri="{FF2B5EF4-FFF2-40B4-BE49-F238E27FC236}">
                <a16:creationId xmlns:a16="http://schemas.microsoft.com/office/drawing/2014/main" id="{7694C75A-D084-4C52-BB4D-60076A9782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630771" y="1835326"/>
            <a:ext cx="1174184" cy="1174182"/>
          </a:xfrm>
          <a:custGeom>
            <a:avLst/>
            <a:gdLst>
              <a:gd name="connsiteX0" fmla="*/ 587092 w 1174184"/>
              <a:gd name="connsiteY0" fmla="*/ 0 h 1174182"/>
              <a:gd name="connsiteX1" fmla="*/ 1174184 w 1174184"/>
              <a:gd name="connsiteY1" fmla="*/ 587091 h 1174182"/>
              <a:gd name="connsiteX2" fmla="*/ 587092 w 1174184"/>
              <a:gd name="connsiteY2" fmla="*/ 1174182 h 1174182"/>
              <a:gd name="connsiteX3" fmla="*/ 0 w 1174184"/>
              <a:gd name="connsiteY3" fmla="*/ 587091 h 1174182"/>
              <a:gd name="connsiteX4" fmla="*/ 587092 w 1174184"/>
              <a:gd name="connsiteY4" fmla="*/ 0 h 1174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4184" h="1174182">
                <a:moveTo>
                  <a:pt x="587092" y="0"/>
                </a:moveTo>
                <a:cubicBezTo>
                  <a:pt x="911334" y="0"/>
                  <a:pt x="1174184" y="262850"/>
                  <a:pt x="1174184" y="587091"/>
                </a:cubicBezTo>
                <a:cubicBezTo>
                  <a:pt x="1174184" y="911332"/>
                  <a:pt x="911334" y="1174182"/>
                  <a:pt x="587092" y="1174182"/>
                </a:cubicBezTo>
                <a:cubicBezTo>
                  <a:pt x="262850" y="1174182"/>
                  <a:pt x="0" y="911332"/>
                  <a:pt x="0" y="587091"/>
                </a:cubicBezTo>
                <a:cubicBezTo>
                  <a:pt x="0" y="262850"/>
                  <a:pt x="262850" y="0"/>
                  <a:pt x="58709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4" name="图片占位符 23">
            <a:extLst>
              <a:ext uri="{FF2B5EF4-FFF2-40B4-BE49-F238E27FC236}">
                <a16:creationId xmlns:a16="http://schemas.microsoft.com/office/drawing/2014/main" id="{04510146-D98E-43EB-91F2-A417D17A50F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87047" y="1835326"/>
            <a:ext cx="1174184" cy="1174182"/>
          </a:xfrm>
          <a:custGeom>
            <a:avLst/>
            <a:gdLst>
              <a:gd name="connsiteX0" fmla="*/ 587092 w 1174184"/>
              <a:gd name="connsiteY0" fmla="*/ 0 h 1174182"/>
              <a:gd name="connsiteX1" fmla="*/ 1174184 w 1174184"/>
              <a:gd name="connsiteY1" fmla="*/ 587091 h 1174182"/>
              <a:gd name="connsiteX2" fmla="*/ 587092 w 1174184"/>
              <a:gd name="connsiteY2" fmla="*/ 1174182 h 1174182"/>
              <a:gd name="connsiteX3" fmla="*/ 0 w 1174184"/>
              <a:gd name="connsiteY3" fmla="*/ 587091 h 1174182"/>
              <a:gd name="connsiteX4" fmla="*/ 587092 w 1174184"/>
              <a:gd name="connsiteY4" fmla="*/ 0 h 1174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4184" h="1174182">
                <a:moveTo>
                  <a:pt x="587092" y="0"/>
                </a:moveTo>
                <a:cubicBezTo>
                  <a:pt x="911334" y="0"/>
                  <a:pt x="1174184" y="262850"/>
                  <a:pt x="1174184" y="587091"/>
                </a:cubicBezTo>
                <a:cubicBezTo>
                  <a:pt x="1174184" y="911332"/>
                  <a:pt x="911334" y="1174182"/>
                  <a:pt x="587092" y="1174182"/>
                </a:cubicBezTo>
                <a:cubicBezTo>
                  <a:pt x="262850" y="1174182"/>
                  <a:pt x="0" y="911332"/>
                  <a:pt x="0" y="587091"/>
                </a:cubicBezTo>
                <a:cubicBezTo>
                  <a:pt x="0" y="262850"/>
                  <a:pt x="262850" y="0"/>
                  <a:pt x="58709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文本占位符 8">
            <a:extLst>
              <a:ext uri="{FF2B5EF4-FFF2-40B4-BE49-F238E27FC236}">
                <a16:creationId xmlns:a16="http://schemas.microsoft.com/office/drawing/2014/main" id="{184C1DFF-6BEA-4243-AD3E-1FC8820ADE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7591878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206E59BF-EEA8-4F2F-9DA5-18BD9CDC539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98017" y="1"/>
            <a:ext cx="5293983" cy="6857999"/>
          </a:xfrm>
          <a:custGeom>
            <a:avLst/>
            <a:gdLst>
              <a:gd name="connsiteX0" fmla="*/ 1532658 w 5293983"/>
              <a:gd name="connsiteY0" fmla="*/ 0 h 6843923"/>
              <a:gd name="connsiteX1" fmla="*/ 5293983 w 5293983"/>
              <a:gd name="connsiteY1" fmla="*/ 0 h 6843923"/>
              <a:gd name="connsiteX2" fmla="*/ 5293983 w 5293983"/>
              <a:gd name="connsiteY2" fmla="*/ 6843923 h 6843923"/>
              <a:gd name="connsiteX3" fmla="*/ 0 w 5293983"/>
              <a:gd name="connsiteY3" fmla="*/ 6843923 h 684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3983" h="6843923">
                <a:moveTo>
                  <a:pt x="1532658" y="0"/>
                </a:moveTo>
                <a:lnTo>
                  <a:pt x="5293983" y="0"/>
                </a:lnTo>
                <a:lnTo>
                  <a:pt x="5293983" y="6843923"/>
                </a:lnTo>
                <a:lnTo>
                  <a:pt x="0" y="684392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3945009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>
            <a:extLst>
              <a:ext uri="{FF2B5EF4-FFF2-40B4-BE49-F238E27FC236}">
                <a16:creationId xmlns:a16="http://schemas.microsoft.com/office/drawing/2014/main" id="{EB13ADF7-DCE4-449B-82E5-96C75AA66A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53527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图片占位符 17">
            <a:extLst>
              <a:ext uri="{FF2B5EF4-FFF2-40B4-BE49-F238E27FC236}">
                <a16:creationId xmlns:a16="http://schemas.microsoft.com/office/drawing/2014/main" id="{1FC2CBEB-EDAB-4435-9AB4-7A88A7F558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2171" y="1526793"/>
            <a:ext cx="6047631" cy="404669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文本占位符 8">
            <a:extLst>
              <a:ext uri="{FF2B5EF4-FFF2-40B4-BE49-F238E27FC236}">
                <a16:creationId xmlns:a16="http://schemas.microsoft.com/office/drawing/2014/main" id="{72C01699-D3AE-4994-8867-99EBADA77E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063428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3651912D-2025-4822-88B1-EFC534F9FA8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" y="1901825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10">
            <a:extLst>
              <a:ext uri="{FF2B5EF4-FFF2-40B4-BE49-F238E27FC236}">
                <a16:creationId xmlns:a16="http://schemas.microsoft.com/office/drawing/2014/main" id="{AF5909B3-3CEC-4455-B3EA-28315CF6E83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41069" y="1901825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3" name="图片占位符 10">
            <a:extLst>
              <a:ext uri="{FF2B5EF4-FFF2-40B4-BE49-F238E27FC236}">
                <a16:creationId xmlns:a16="http://schemas.microsoft.com/office/drawing/2014/main" id="{F60E7791-701E-4026-ADAE-10BAB481B5A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0400" y="3915696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图片占位符 10">
            <a:extLst>
              <a:ext uri="{FF2B5EF4-FFF2-40B4-BE49-F238E27FC236}">
                <a16:creationId xmlns:a16="http://schemas.microsoft.com/office/drawing/2014/main" id="{0C374A87-BF59-4EDB-A0CE-4C01B240E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41069" y="3915696"/>
            <a:ext cx="2879725" cy="16208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A35ECD56-59E5-47A8-B5AA-87A4EEF8A8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015686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5E54FD00-F3E4-4A5B-B44C-9BF31FB3A5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2200" y="1825116"/>
            <a:ext cx="5731862" cy="392252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8BEC6690-C8F3-4922-9480-BE456CC86F0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2192" y="231000"/>
            <a:ext cx="3643312" cy="406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868037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83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9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35.xml"/><Relationship Id="rId3" Type="http://schemas.openxmlformats.org/officeDocument/2006/relationships/slideLayout" Target="../slideLayouts/slideLayout12.xml"/><Relationship Id="rId21" Type="http://schemas.openxmlformats.org/officeDocument/2006/relationships/slideLayout" Target="../slideLayouts/slideLayout30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20" Type="http://schemas.openxmlformats.org/officeDocument/2006/relationships/slideLayout" Target="../slideLayouts/slideLayout29.xml"/><Relationship Id="rId29" Type="http://schemas.openxmlformats.org/officeDocument/2006/relationships/theme" Target="../theme/theme4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33.xml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32.xml"/><Relationship Id="rId28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19.xml"/><Relationship Id="rId19" Type="http://schemas.openxmlformats.org/officeDocument/2006/relationships/slideLayout" Target="../slideLayouts/slideLayout28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31.xml"/><Relationship Id="rId27" Type="http://schemas.openxmlformats.org/officeDocument/2006/relationships/slideLayout" Target="../slideLayouts/slideLayout3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55.xml"/><Relationship Id="rId26" Type="http://schemas.openxmlformats.org/officeDocument/2006/relationships/slideLayout" Target="../slideLayouts/slideLayout63.xml"/><Relationship Id="rId3" Type="http://schemas.openxmlformats.org/officeDocument/2006/relationships/slideLayout" Target="../slideLayouts/slideLayout40.xml"/><Relationship Id="rId21" Type="http://schemas.openxmlformats.org/officeDocument/2006/relationships/slideLayout" Target="../slideLayouts/slideLayout58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4.xml"/><Relationship Id="rId25" Type="http://schemas.openxmlformats.org/officeDocument/2006/relationships/slideLayout" Target="../slideLayouts/slideLayout62.xml"/><Relationship Id="rId2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53.xml"/><Relationship Id="rId20" Type="http://schemas.openxmlformats.org/officeDocument/2006/relationships/slideLayout" Target="../slideLayouts/slideLayout57.xml"/><Relationship Id="rId29" Type="http://schemas.openxmlformats.org/officeDocument/2006/relationships/slideLayout" Target="../slideLayouts/slideLayout66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24" Type="http://schemas.openxmlformats.org/officeDocument/2006/relationships/slideLayout" Target="../slideLayouts/slideLayout61.xml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23" Type="http://schemas.openxmlformats.org/officeDocument/2006/relationships/slideLayout" Target="../slideLayouts/slideLayout60.xml"/><Relationship Id="rId28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47.xml"/><Relationship Id="rId19" Type="http://schemas.openxmlformats.org/officeDocument/2006/relationships/slideLayout" Target="../slideLayouts/slideLayout56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Relationship Id="rId22" Type="http://schemas.openxmlformats.org/officeDocument/2006/relationships/slideLayout" Target="../slideLayouts/slideLayout59.xml"/><Relationship Id="rId27" Type="http://schemas.openxmlformats.org/officeDocument/2006/relationships/slideLayout" Target="../slideLayouts/slideLayout64.xml"/><Relationship Id="rId30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13" Type="http://schemas.openxmlformats.org/officeDocument/2006/relationships/slideLayout" Target="../slideLayouts/slideLayout79.xml"/><Relationship Id="rId18" Type="http://schemas.openxmlformats.org/officeDocument/2006/relationships/slideLayout" Target="../slideLayouts/slideLayout84.xml"/><Relationship Id="rId26" Type="http://schemas.openxmlformats.org/officeDocument/2006/relationships/slideLayout" Target="../slideLayouts/slideLayout92.xml"/><Relationship Id="rId3" Type="http://schemas.openxmlformats.org/officeDocument/2006/relationships/slideLayout" Target="../slideLayouts/slideLayout69.xml"/><Relationship Id="rId21" Type="http://schemas.openxmlformats.org/officeDocument/2006/relationships/slideLayout" Target="../slideLayouts/slideLayout87.xml"/><Relationship Id="rId7" Type="http://schemas.openxmlformats.org/officeDocument/2006/relationships/slideLayout" Target="../slideLayouts/slideLayout73.xml"/><Relationship Id="rId12" Type="http://schemas.openxmlformats.org/officeDocument/2006/relationships/slideLayout" Target="../slideLayouts/slideLayout78.xml"/><Relationship Id="rId17" Type="http://schemas.openxmlformats.org/officeDocument/2006/relationships/slideLayout" Target="../slideLayouts/slideLayout83.xml"/><Relationship Id="rId25" Type="http://schemas.openxmlformats.org/officeDocument/2006/relationships/slideLayout" Target="../slideLayouts/slideLayout91.xml"/><Relationship Id="rId2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82.xml"/><Relationship Id="rId20" Type="http://schemas.openxmlformats.org/officeDocument/2006/relationships/slideLayout" Target="../slideLayouts/slideLayout86.xml"/><Relationship Id="rId29" Type="http://schemas.openxmlformats.org/officeDocument/2006/relationships/slideLayout" Target="../slideLayouts/slideLayout95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24" Type="http://schemas.openxmlformats.org/officeDocument/2006/relationships/slideLayout" Target="../slideLayouts/slideLayout90.xml"/><Relationship Id="rId5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81.xml"/><Relationship Id="rId23" Type="http://schemas.openxmlformats.org/officeDocument/2006/relationships/slideLayout" Target="../slideLayouts/slideLayout89.xml"/><Relationship Id="rId28" Type="http://schemas.openxmlformats.org/officeDocument/2006/relationships/slideLayout" Target="../slideLayouts/slideLayout94.xml"/><Relationship Id="rId10" Type="http://schemas.openxmlformats.org/officeDocument/2006/relationships/slideLayout" Target="../slideLayouts/slideLayout76.xml"/><Relationship Id="rId19" Type="http://schemas.openxmlformats.org/officeDocument/2006/relationships/slideLayout" Target="../slideLayouts/slideLayout85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Relationship Id="rId14" Type="http://schemas.openxmlformats.org/officeDocument/2006/relationships/slideLayout" Target="../slideLayouts/slideLayout80.xml"/><Relationship Id="rId22" Type="http://schemas.openxmlformats.org/officeDocument/2006/relationships/slideLayout" Target="../slideLayouts/slideLayout88.xml"/><Relationship Id="rId27" Type="http://schemas.openxmlformats.org/officeDocument/2006/relationships/slideLayout" Target="../slideLayouts/slideLayout93.xml"/><Relationship Id="rId30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3.xml"/><Relationship Id="rId13" Type="http://schemas.openxmlformats.org/officeDocument/2006/relationships/slideLayout" Target="../slideLayouts/slideLayout108.xml"/><Relationship Id="rId18" Type="http://schemas.openxmlformats.org/officeDocument/2006/relationships/slideLayout" Target="../slideLayouts/slideLayout113.xml"/><Relationship Id="rId26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98.xml"/><Relationship Id="rId21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102.xml"/><Relationship Id="rId12" Type="http://schemas.openxmlformats.org/officeDocument/2006/relationships/slideLayout" Target="../slideLayouts/slideLayout107.xml"/><Relationship Id="rId17" Type="http://schemas.openxmlformats.org/officeDocument/2006/relationships/slideLayout" Target="../slideLayouts/slideLayout112.xml"/><Relationship Id="rId25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97.xml"/><Relationship Id="rId16" Type="http://schemas.openxmlformats.org/officeDocument/2006/relationships/slideLayout" Target="../slideLayouts/slideLayout111.xml"/><Relationship Id="rId20" Type="http://schemas.openxmlformats.org/officeDocument/2006/relationships/slideLayout" Target="../slideLayouts/slideLayout115.xml"/><Relationship Id="rId29" Type="http://schemas.openxmlformats.org/officeDocument/2006/relationships/slideLayout" Target="../slideLayouts/slideLayout124.xml"/><Relationship Id="rId1" Type="http://schemas.openxmlformats.org/officeDocument/2006/relationships/slideLayout" Target="../slideLayouts/slideLayout96.xml"/><Relationship Id="rId6" Type="http://schemas.openxmlformats.org/officeDocument/2006/relationships/slideLayout" Target="../slideLayouts/slideLayout101.xml"/><Relationship Id="rId11" Type="http://schemas.openxmlformats.org/officeDocument/2006/relationships/slideLayout" Target="../slideLayouts/slideLayout106.xml"/><Relationship Id="rId24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00.xml"/><Relationship Id="rId15" Type="http://schemas.openxmlformats.org/officeDocument/2006/relationships/slideLayout" Target="../slideLayouts/slideLayout110.xml"/><Relationship Id="rId23" Type="http://schemas.openxmlformats.org/officeDocument/2006/relationships/slideLayout" Target="../slideLayouts/slideLayout118.xml"/><Relationship Id="rId28" Type="http://schemas.openxmlformats.org/officeDocument/2006/relationships/slideLayout" Target="../slideLayouts/slideLayout123.xml"/><Relationship Id="rId10" Type="http://schemas.openxmlformats.org/officeDocument/2006/relationships/slideLayout" Target="../slideLayouts/slideLayout105.xml"/><Relationship Id="rId19" Type="http://schemas.openxmlformats.org/officeDocument/2006/relationships/slideLayout" Target="../slideLayouts/slideLayout114.xml"/><Relationship Id="rId4" Type="http://schemas.openxmlformats.org/officeDocument/2006/relationships/slideLayout" Target="../slideLayouts/slideLayout99.xml"/><Relationship Id="rId9" Type="http://schemas.openxmlformats.org/officeDocument/2006/relationships/slideLayout" Target="../slideLayouts/slideLayout104.xml"/><Relationship Id="rId14" Type="http://schemas.openxmlformats.org/officeDocument/2006/relationships/slideLayout" Target="../slideLayouts/slideLayout109.xml"/><Relationship Id="rId22" Type="http://schemas.openxmlformats.org/officeDocument/2006/relationships/slideLayout" Target="../slideLayouts/slideLayout117.xml"/><Relationship Id="rId27" Type="http://schemas.openxmlformats.org/officeDocument/2006/relationships/slideLayout" Target="../slideLayouts/slideLayout122.xml"/><Relationship Id="rId30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2.xml"/><Relationship Id="rId13" Type="http://schemas.openxmlformats.org/officeDocument/2006/relationships/slideLayout" Target="../slideLayouts/slideLayout137.xml"/><Relationship Id="rId18" Type="http://schemas.openxmlformats.org/officeDocument/2006/relationships/slideLayout" Target="../slideLayouts/slideLayout142.xml"/><Relationship Id="rId26" Type="http://schemas.openxmlformats.org/officeDocument/2006/relationships/slideLayout" Target="../slideLayouts/slideLayout150.xml"/><Relationship Id="rId3" Type="http://schemas.openxmlformats.org/officeDocument/2006/relationships/slideLayout" Target="../slideLayouts/slideLayout127.xml"/><Relationship Id="rId21" Type="http://schemas.openxmlformats.org/officeDocument/2006/relationships/slideLayout" Target="../slideLayouts/slideLayout145.xml"/><Relationship Id="rId7" Type="http://schemas.openxmlformats.org/officeDocument/2006/relationships/slideLayout" Target="../slideLayouts/slideLayout131.xml"/><Relationship Id="rId12" Type="http://schemas.openxmlformats.org/officeDocument/2006/relationships/slideLayout" Target="../slideLayouts/slideLayout136.xml"/><Relationship Id="rId17" Type="http://schemas.openxmlformats.org/officeDocument/2006/relationships/slideLayout" Target="../slideLayouts/slideLayout141.xml"/><Relationship Id="rId25" Type="http://schemas.openxmlformats.org/officeDocument/2006/relationships/slideLayout" Target="../slideLayouts/slideLayout149.xml"/><Relationship Id="rId2" Type="http://schemas.openxmlformats.org/officeDocument/2006/relationships/slideLayout" Target="../slideLayouts/slideLayout126.xml"/><Relationship Id="rId16" Type="http://schemas.openxmlformats.org/officeDocument/2006/relationships/slideLayout" Target="../slideLayouts/slideLayout140.xml"/><Relationship Id="rId20" Type="http://schemas.openxmlformats.org/officeDocument/2006/relationships/slideLayout" Target="../slideLayouts/slideLayout144.xml"/><Relationship Id="rId29" Type="http://schemas.openxmlformats.org/officeDocument/2006/relationships/slideLayout" Target="../slideLayouts/slideLayout153.xml"/><Relationship Id="rId1" Type="http://schemas.openxmlformats.org/officeDocument/2006/relationships/slideLayout" Target="../slideLayouts/slideLayout125.xml"/><Relationship Id="rId6" Type="http://schemas.openxmlformats.org/officeDocument/2006/relationships/slideLayout" Target="../slideLayouts/slideLayout130.xml"/><Relationship Id="rId11" Type="http://schemas.openxmlformats.org/officeDocument/2006/relationships/slideLayout" Target="../slideLayouts/slideLayout135.xml"/><Relationship Id="rId24" Type="http://schemas.openxmlformats.org/officeDocument/2006/relationships/slideLayout" Target="../slideLayouts/slideLayout148.xml"/><Relationship Id="rId5" Type="http://schemas.openxmlformats.org/officeDocument/2006/relationships/slideLayout" Target="../slideLayouts/slideLayout129.xml"/><Relationship Id="rId15" Type="http://schemas.openxmlformats.org/officeDocument/2006/relationships/slideLayout" Target="../slideLayouts/slideLayout139.xml"/><Relationship Id="rId23" Type="http://schemas.openxmlformats.org/officeDocument/2006/relationships/slideLayout" Target="../slideLayouts/slideLayout147.xml"/><Relationship Id="rId28" Type="http://schemas.openxmlformats.org/officeDocument/2006/relationships/slideLayout" Target="../slideLayouts/slideLayout152.xml"/><Relationship Id="rId10" Type="http://schemas.openxmlformats.org/officeDocument/2006/relationships/slideLayout" Target="../slideLayouts/slideLayout134.xml"/><Relationship Id="rId19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28.xml"/><Relationship Id="rId9" Type="http://schemas.openxmlformats.org/officeDocument/2006/relationships/slideLayout" Target="../slideLayouts/slideLayout133.xml"/><Relationship Id="rId14" Type="http://schemas.openxmlformats.org/officeDocument/2006/relationships/slideLayout" Target="../slideLayouts/slideLayout138.xml"/><Relationship Id="rId22" Type="http://schemas.openxmlformats.org/officeDocument/2006/relationships/slideLayout" Target="../slideLayouts/slideLayout146.xml"/><Relationship Id="rId27" Type="http://schemas.openxmlformats.org/officeDocument/2006/relationships/slideLayout" Target="../slideLayouts/slideLayout151.xml"/><Relationship Id="rId30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1.xml"/><Relationship Id="rId13" Type="http://schemas.openxmlformats.org/officeDocument/2006/relationships/slideLayout" Target="../slideLayouts/slideLayout166.xml"/><Relationship Id="rId18" Type="http://schemas.openxmlformats.org/officeDocument/2006/relationships/slideLayout" Target="../slideLayouts/slideLayout171.xml"/><Relationship Id="rId26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56.xml"/><Relationship Id="rId21" Type="http://schemas.openxmlformats.org/officeDocument/2006/relationships/slideLayout" Target="../slideLayouts/slideLayout174.xml"/><Relationship Id="rId7" Type="http://schemas.openxmlformats.org/officeDocument/2006/relationships/slideLayout" Target="../slideLayouts/slideLayout160.xml"/><Relationship Id="rId12" Type="http://schemas.openxmlformats.org/officeDocument/2006/relationships/slideLayout" Target="../slideLayouts/slideLayout165.xml"/><Relationship Id="rId17" Type="http://schemas.openxmlformats.org/officeDocument/2006/relationships/slideLayout" Target="../slideLayouts/slideLayout170.xml"/><Relationship Id="rId25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55.xml"/><Relationship Id="rId16" Type="http://schemas.openxmlformats.org/officeDocument/2006/relationships/slideLayout" Target="../slideLayouts/slideLayout169.xml"/><Relationship Id="rId20" Type="http://schemas.openxmlformats.org/officeDocument/2006/relationships/slideLayout" Target="../slideLayouts/slideLayout173.xml"/><Relationship Id="rId29" Type="http://schemas.openxmlformats.org/officeDocument/2006/relationships/slideLayout" Target="../slideLayouts/slideLayout182.xml"/><Relationship Id="rId1" Type="http://schemas.openxmlformats.org/officeDocument/2006/relationships/slideLayout" Target="../slideLayouts/slideLayout154.xml"/><Relationship Id="rId6" Type="http://schemas.openxmlformats.org/officeDocument/2006/relationships/slideLayout" Target="../slideLayouts/slideLayout159.xml"/><Relationship Id="rId11" Type="http://schemas.openxmlformats.org/officeDocument/2006/relationships/slideLayout" Target="../slideLayouts/slideLayout164.xml"/><Relationship Id="rId24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58.xml"/><Relationship Id="rId15" Type="http://schemas.openxmlformats.org/officeDocument/2006/relationships/slideLayout" Target="../slideLayouts/slideLayout168.xml"/><Relationship Id="rId23" Type="http://schemas.openxmlformats.org/officeDocument/2006/relationships/slideLayout" Target="../slideLayouts/slideLayout176.xml"/><Relationship Id="rId28" Type="http://schemas.openxmlformats.org/officeDocument/2006/relationships/slideLayout" Target="../slideLayouts/slideLayout181.xml"/><Relationship Id="rId10" Type="http://schemas.openxmlformats.org/officeDocument/2006/relationships/slideLayout" Target="../slideLayouts/slideLayout163.xml"/><Relationship Id="rId19" Type="http://schemas.openxmlformats.org/officeDocument/2006/relationships/slideLayout" Target="../slideLayouts/slideLayout172.xml"/><Relationship Id="rId4" Type="http://schemas.openxmlformats.org/officeDocument/2006/relationships/slideLayout" Target="../slideLayouts/slideLayout157.xml"/><Relationship Id="rId9" Type="http://schemas.openxmlformats.org/officeDocument/2006/relationships/slideLayout" Target="../slideLayouts/slideLayout162.xml"/><Relationship Id="rId14" Type="http://schemas.openxmlformats.org/officeDocument/2006/relationships/slideLayout" Target="../slideLayouts/slideLayout167.xml"/><Relationship Id="rId22" Type="http://schemas.openxmlformats.org/officeDocument/2006/relationships/slideLayout" Target="../slideLayouts/slideLayout175.xml"/><Relationship Id="rId27" Type="http://schemas.openxmlformats.org/officeDocument/2006/relationships/slideLayout" Target="../slideLayouts/slideLayout180.xml"/><Relationship Id="rId30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4948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4">
          <p15:clr>
            <a:srgbClr val="F26B43"/>
          </p15:clr>
        </p15:guide>
      </p15:sldGuideLst>
    </p:ext>
  </p:extLst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215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3287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334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1EF6486-D31C-4762-8068-2DB34D379091}"/>
              </a:ext>
            </a:extLst>
          </p:cNvPr>
          <p:cNvCxnSpPr>
            <a:cxnSpLocks/>
          </p:cNvCxnSpPr>
          <p:nvPr userDrawn="1"/>
        </p:nvCxnSpPr>
        <p:spPr>
          <a:xfrm>
            <a:off x="660400" y="668265"/>
            <a:ext cx="1087278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4465400B-ED82-4FC8-9942-97320527C17D}"/>
              </a:ext>
            </a:extLst>
          </p:cNvPr>
          <p:cNvCxnSpPr>
            <a:cxnSpLocks/>
          </p:cNvCxnSpPr>
          <p:nvPr userDrawn="1"/>
        </p:nvCxnSpPr>
        <p:spPr>
          <a:xfrm>
            <a:off x="660400" y="6493367"/>
            <a:ext cx="1087278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9EAF258D-70C4-48D0-819C-008FADBB7C58}"/>
              </a:ext>
            </a:extLst>
          </p:cNvPr>
          <p:cNvSpPr txBox="1"/>
          <p:nvPr userDrawn="1"/>
        </p:nvSpPr>
        <p:spPr>
          <a:xfrm>
            <a:off x="9669812" y="6552115"/>
            <a:ext cx="19673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/>
            <a:r>
              <a:rPr lang="zh-CN" altLang="en-US" sz="1000" dirty="0">
                <a:solidFill>
                  <a:schemeClr val="tx2"/>
                </a:solidFill>
                <a:latin typeface="+mn-ea"/>
                <a:ea typeface="+mn-ea"/>
                <a:cs typeface="+mn-ea"/>
                <a:sym typeface="+mn-lt"/>
              </a:rPr>
              <a:t>宏德博学  化育天工  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F9B850B-BCDB-4C18-A5BF-59ACA0359A5B}"/>
              </a:ext>
            </a:extLst>
          </p:cNvPr>
          <p:cNvSpPr/>
          <p:nvPr userDrawn="1"/>
        </p:nvSpPr>
        <p:spPr>
          <a:xfrm>
            <a:off x="580873" y="6561641"/>
            <a:ext cx="4820679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900" kern="100" spc="300" dirty="0">
                <a:solidFill>
                  <a:schemeClr val="tx2"/>
                </a:solidFill>
                <a:cs typeface="Times New Roman" panose="02020603050405020304" pitchFamily="18" charset="0"/>
              </a:rPr>
              <a:t>Beijing University Of Chemical Technology</a:t>
            </a:r>
            <a:endParaRPr lang="zh-CN" altLang="en-US" sz="900" spc="300" dirty="0">
              <a:solidFill>
                <a:schemeClr val="tx2"/>
              </a:solidFill>
              <a:ea typeface="+mn-ea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47EC532-A251-4F4F-9A24-A41A23177F43}"/>
              </a:ext>
            </a:extLst>
          </p:cNvPr>
          <p:cNvSpPr/>
          <p:nvPr userDrawn="1"/>
        </p:nvSpPr>
        <p:spPr>
          <a:xfrm>
            <a:off x="665163" y="281149"/>
            <a:ext cx="106362" cy="3009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D740D29-748E-4546-BF80-8B383D0D14D8}"/>
              </a:ext>
            </a:extLst>
          </p:cNvPr>
          <p:cNvSpPr/>
          <p:nvPr userDrawn="1"/>
        </p:nvSpPr>
        <p:spPr>
          <a:xfrm>
            <a:off x="831056" y="281149"/>
            <a:ext cx="545307" cy="3009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0432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  <p:sldLayoutId id="2147483698" r:id="rId19"/>
    <p:sldLayoutId id="2147483699" r:id="rId20"/>
    <p:sldLayoutId id="2147483700" r:id="rId21"/>
    <p:sldLayoutId id="2147483701" r:id="rId22"/>
    <p:sldLayoutId id="2147483702" r:id="rId23"/>
    <p:sldLayoutId id="2147483703" r:id="rId24"/>
    <p:sldLayoutId id="2147483704" r:id="rId25"/>
    <p:sldLayoutId id="2147483705" r:id="rId26"/>
    <p:sldLayoutId id="2147483706" r:id="rId27"/>
    <p:sldLayoutId id="2147483707" r:id="rId2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4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12FE80A6-C6DE-421B-B623-883E7C289797}"/>
              </a:ext>
            </a:extLst>
          </p:cNvPr>
          <p:cNvSpPr/>
          <p:nvPr userDrawn="1"/>
        </p:nvSpPr>
        <p:spPr>
          <a:xfrm>
            <a:off x="133005" y="245869"/>
            <a:ext cx="12207195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ea"/>
              <a:sym typeface="+mn-lt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1EF6486-D31C-4762-8068-2DB34D379091}"/>
              </a:ext>
            </a:extLst>
          </p:cNvPr>
          <p:cNvCxnSpPr>
            <a:cxnSpLocks/>
          </p:cNvCxnSpPr>
          <p:nvPr userDrawn="1"/>
        </p:nvCxnSpPr>
        <p:spPr>
          <a:xfrm>
            <a:off x="660400" y="668265"/>
            <a:ext cx="1087278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4465400B-ED82-4FC8-9942-97320527C17D}"/>
              </a:ext>
            </a:extLst>
          </p:cNvPr>
          <p:cNvCxnSpPr>
            <a:cxnSpLocks/>
          </p:cNvCxnSpPr>
          <p:nvPr userDrawn="1"/>
        </p:nvCxnSpPr>
        <p:spPr>
          <a:xfrm>
            <a:off x="660400" y="6493367"/>
            <a:ext cx="1087278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9EAF258D-70C4-48D0-819C-008FADBB7C58}"/>
              </a:ext>
            </a:extLst>
          </p:cNvPr>
          <p:cNvSpPr txBox="1"/>
          <p:nvPr userDrawn="1"/>
        </p:nvSpPr>
        <p:spPr>
          <a:xfrm>
            <a:off x="9669812" y="6552115"/>
            <a:ext cx="19673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/>
            <a:r>
              <a:rPr lang="zh-CN" altLang="en-US" sz="1000" dirty="0">
                <a:solidFill>
                  <a:schemeClr val="tx2"/>
                </a:solidFill>
                <a:latin typeface="+mn-ea"/>
                <a:ea typeface="+mn-ea"/>
                <a:cs typeface="+mn-ea"/>
                <a:sym typeface="+mn-lt"/>
              </a:rPr>
              <a:t>一班</a:t>
            </a:r>
            <a:r>
              <a:rPr lang="en-US" altLang="zh-CN" sz="1000" dirty="0">
                <a:solidFill>
                  <a:schemeClr val="tx2"/>
                </a:solidFill>
                <a:latin typeface="+mn-ea"/>
                <a:ea typeface="+mn-ea"/>
                <a:cs typeface="+mn-ea"/>
                <a:sym typeface="+mn-lt"/>
              </a:rPr>
              <a:t>2</a:t>
            </a:r>
            <a:r>
              <a:rPr lang="zh-CN" altLang="en-US" sz="1000" dirty="0">
                <a:solidFill>
                  <a:schemeClr val="tx2"/>
                </a:solidFill>
                <a:latin typeface="+mn-ea"/>
                <a:ea typeface="+mn-ea"/>
                <a:cs typeface="+mn-ea"/>
                <a:sym typeface="+mn-lt"/>
              </a:rPr>
              <a:t>组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F9B850B-BCDB-4C18-A5BF-59ACA0359A5B}"/>
              </a:ext>
            </a:extLst>
          </p:cNvPr>
          <p:cNvSpPr/>
          <p:nvPr userDrawn="1"/>
        </p:nvSpPr>
        <p:spPr>
          <a:xfrm>
            <a:off x="580873" y="6561641"/>
            <a:ext cx="4820679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900" spc="300" dirty="0">
                <a:solidFill>
                  <a:schemeClr val="tx2"/>
                </a:solidFill>
                <a:ea typeface="+mn-ea"/>
              </a:rPr>
              <a:t>项目实训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47EC532-A251-4F4F-9A24-A41A23177F43}"/>
              </a:ext>
            </a:extLst>
          </p:cNvPr>
          <p:cNvSpPr/>
          <p:nvPr userDrawn="1"/>
        </p:nvSpPr>
        <p:spPr>
          <a:xfrm>
            <a:off x="665163" y="281149"/>
            <a:ext cx="106362" cy="3009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D740D29-748E-4546-BF80-8B383D0D14D8}"/>
              </a:ext>
            </a:extLst>
          </p:cNvPr>
          <p:cNvSpPr/>
          <p:nvPr userDrawn="1"/>
        </p:nvSpPr>
        <p:spPr>
          <a:xfrm>
            <a:off x="831056" y="281149"/>
            <a:ext cx="545307" cy="3009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1112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  <p:sldLayoutId id="2147483835" r:id="rId4"/>
    <p:sldLayoutId id="2147483836" r:id="rId5"/>
    <p:sldLayoutId id="2147483837" r:id="rId6"/>
    <p:sldLayoutId id="2147483838" r:id="rId7"/>
    <p:sldLayoutId id="2147483839" r:id="rId8"/>
    <p:sldLayoutId id="2147483840" r:id="rId9"/>
    <p:sldLayoutId id="2147483841" r:id="rId10"/>
    <p:sldLayoutId id="2147483842" r:id="rId11"/>
    <p:sldLayoutId id="2147483843" r:id="rId12"/>
    <p:sldLayoutId id="2147483844" r:id="rId13"/>
    <p:sldLayoutId id="2147483845" r:id="rId14"/>
    <p:sldLayoutId id="2147483846" r:id="rId15"/>
    <p:sldLayoutId id="2147483847" r:id="rId16"/>
    <p:sldLayoutId id="2147483848" r:id="rId17"/>
    <p:sldLayoutId id="2147483849" r:id="rId18"/>
    <p:sldLayoutId id="2147483850" r:id="rId19"/>
    <p:sldLayoutId id="2147483851" r:id="rId20"/>
    <p:sldLayoutId id="2147483852" r:id="rId21"/>
    <p:sldLayoutId id="2147483853" r:id="rId22"/>
    <p:sldLayoutId id="2147483854" r:id="rId23"/>
    <p:sldLayoutId id="2147483855" r:id="rId24"/>
    <p:sldLayoutId id="2147483856" r:id="rId25"/>
    <p:sldLayoutId id="2147483857" r:id="rId26"/>
    <p:sldLayoutId id="2147483858" r:id="rId27"/>
    <p:sldLayoutId id="2147483859" r:id="rId28"/>
    <p:sldLayoutId id="2147483860" r:id="rId2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4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12FE80A6-C6DE-421B-B623-883E7C289797}"/>
              </a:ext>
            </a:extLst>
          </p:cNvPr>
          <p:cNvSpPr/>
          <p:nvPr userDrawn="1"/>
        </p:nvSpPr>
        <p:spPr>
          <a:xfrm>
            <a:off x="133005" y="245869"/>
            <a:ext cx="12207195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ea"/>
              <a:sym typeface="+mn-lt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1EF6486-D31C-4762-8068-2DB34D379091}"/>
              </a:ext>
            </a:extLst>
          </p:cNvPr>
          <p:cNvCxnSpPr>
            <a:cxnSpLocks/>
          </p:cNvCxnSpPr>
          <p:nvPr userDrawn="1"/>
        </p:nvCxnSpPr>
        <p:spPr>
          <a:xfrm>
            <a:off x="660400" y="668265"/>
            <a:ext cx="1087278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4465400B-ED82-4FC8-9942-97320527C17D}"/>
              </a:ext>
            </a:extLst>
          </p:cNvPr>
          <p:cNvCxnSpPr>
            <a:cxnSpLocks/>
          </p:cNvCxnSpPr>
          <p:nvPr userDrawn="1"/>
        </p:nvCxnSpPr>
        <p:spPr>
          <a:xfrm>
            <a:off x="660400" y="6493367"/>
            <a:ext cx="1087278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9EAF258D-70C4-48D0-819C-008FADBB7C58}"/>
              </a:ext>
            </a:extLst>
          </p:cNvPr>
          <p:cNvSpPr txBox="1"/>
          <p:nvPr userDrawn="1"/>
        </p:nvSpPr>
        <p:spPr>
          <a:xfrm>
            <a:off x="9669812" y="6552115"/>
            <a:ext cx="19673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/>
            <a:r>
              <a:rPr lang="zh-CN" altLang="en-US" sz="1000" dirty="0">
                <a:solidFill>
                  <a:schemeClr val="tx2"/>
                </a:solidFill>
                <a:latin typeface="+mn-ea"/>
                <a:ea typeface="+mn-ea"/>
                <a:cs typeface="+mn-ea"/>
                <a:sym typeface="+mn-lt"/>
              </a:rPr>
              <a:t>一班</a:t>
            </a:r>
            <a:r>
              <a:rPr lang="en-US" altLang="zh-CN" sz="1000" dirty="0">
                <a:solidFill>
                  <a:schemeClr val="tx2"/>
                </a:solidFill>
                <a:latin typeface="+mn-ea"/>
                <a:ea typeface="+mn-ea"/>
                <a:cs typeface="+mn-ea"/>
                <a:sym typeface="+mn-lt"/>
              </a:rPr>
              <a:t>2</a:t>
            </a:r>
            <a:r>
              <a:rPr lang="zh-CN" altLang="en-US" sz="1000" dirty="0">
                <a:solidFill>
                  <a:schemeClr val="tx2"/>
                </a:solidFill>
                <a:latin typeface="+mn-ea"/>
                <a:ea typeface="+mn-ea"/>
                <a:cs typeface="+mn-ea"/>
                <a:sym typeface="+mn-lt"/>
              </a:rPr>
              <a:t>组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F9B850B-BCDB-4C18-A5BF-59ACA0359A5B}"/>
              </a:ext>
            </a:extLst>
          </p:cNvPr>
          <p:cNvSpPr/>
          <p:nvPr userDrawn="1"/>
        </p:nvSpPr>
        <p:spPr>
          <a:xfrm>
            <a:off x="580873" y="6561641"/>
            <a:ext cx="4820679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900" kern="100" spc="300" dirty="0">
                <a:solidFill>
                  <a:schemeClr val="tx2"/>
                </a:solidFill>
                <a:ea typeface="+mn-ea"/>
                <a:cs typeface="Times New Roman" panose="02020603050405020304" pitchFamily="18" charset="0"/>
              </a:rPr>
              <a:t>项目实训</a:t>
            </a:r>
            <a:endParaRPr lang="zh-CN" altLang="en-US" sz="900" spc="300" dirty="0">
              <a:solidFill>
                <a:schemeClr val="tx2"/>
              </a:solidFill>
              <a:ea typeface="+mn-ea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47EC532-A251-4F4F-9A24-A41A23177F43}"/>
              </a:ext>
            </a:extLst>
          </p:cNvPr>
          <p:cNvSpPr/>
          <p:nvPr userDrawn="1"/>
        </p:nvSpPr>
        <p:spPr>
          <a:xfrm>
            <a:off x="665163" y="281149"/>
            <a:ext cx="106362" cy="3009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D740D29-748E-4546-BF80-8B383D0D14D8}"/>
              </a:ext>
            </a:extLst>
          </p:cNvPr>
          <p:cNvSpPr/>
          <p:nvPr userDrawn="1"/>
        </p:nvSpPr>
        <p:spPr>
          <a:xfrm>
            <a:off x="831056" y="281149"/>
            <a:ext cx="545307" cy="3009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3959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  <p:sldLayoutId id="2147483726" r:id="rId17"/>
    <p:sldLayoutId id="2147483727" r:id="rId18"/>
    <p:sldLayoutId id="2147483728" r:id="rId19"/>
    <p:sldLayoutId id="2147483729" r:id="rId20"/>
    <p:sldLayoutId id="2147483730" r:id="rId21"/>
    <p:sldLayoutId id="2147483731" r:id="rId22"/>
    <p:sldLayoutId id="2147483732" r:id="rId23"/>
    <p:sldLayoutId id="2147483733" r:id="rId24"/>
    <p:sldLayoutId id="2147483734" r:id="rId25"/>
    <p:sldLayoutId id="2147483735" r:id="rId26"/>
    <p:sldLayoutId id="2147483736" r:id="rId27"/>
    <p:sldLayoutId id="2147483737" r:id="rId28"/>
    <p:sldLayoutId id="2147483738" r:id="rId2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4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12FE80A6-C6DE-421B-B623-883E7C289797}"/>
              </a:ext>
            </a:extLst>
          </p:cNvPr>
          <p:cNvSpPr/>
          <p:nvPr userDrawn="1"/>
        </p:nvSpPr>
        <p:spPr>
          <a:xfrm>
            <a:off x="133005" y="245869"/>
            <a:ext cx="12207195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ea"/>
              <a:sym typeface="+mn-lt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1EF6486-D31C-4762-8068-2DB34D379091}"/>
              </a:ext>
            </a:extLst>
          </p:cNvPr>
          <p:cNvCxnSpPr>
            <a:cxnSpLocks/>
          </p:cNvCxnSpPr>
          <p:nvPr userDrawn="1"/>
        </p:nvCxnSpPr>
        <p:spPr>
          <a:xfrm>
            <a:off x="660400" y="668265"/>
            <a:ext cx="1087278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4465400B-ED82-4FC8-9942-97320527C17D}"/>
              </a:ext>
            </a:extLst>
          </p:cNvPr>
          <p:cNvCxnSpPr>
            <a:cxnSpLocks/>
          </p:cNvCxnSpPr>
          <p:nvPr userDrawn="1"/>
        </p:nvCxnSpPr>
        <p:spPr>
          <a:xfrm>
            <a:off x="660400" y="6493367"/>
            <a:ext cx="1087278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9EAF258D-70C4-48D0-819C-008FADBB7C58}"/>
              </a:ext>
            </a:extLst>
          </p:cNvPr>
          <p:cNvSpPr txBox="1"/>
          <p:nvPr userDrawn="1"/>
        </p:nvSpPr>
        <p:spPr>
          <a:xfrm>
            <a:off x="9669812" y="6552115"/>
            <a:ext cx="19673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/>
            <a:r>
              <a:rPr lang="zh-CN" altLang="en-US" sz="1000" dirty="0">
                <a:solidFill>
                  <a:schemeClr val="tx2"/>
                </a:solidFill>
                <a:latin typeface="+mn-ea"/>
                <a:ea typeface="+mn-ea"/>
                <a:cs typeface="+mn-ea"/>
                <a:sym typeface="+mn-lt"/>
              </a:rPr>
              <a:t>一班</a:t>
            </a:r>
            <a:r>
              <a:rPr lang="en-US" altLang="zh-CN" sz="1000" dirty="0">
                <a:solidFill>
                  <a:schemeClr val="tx2"/>
                </a:solidFill>
                <a:latin typeface="+mn-ea"/>
                <a:ea typeface="+mn-ea"/>
                <a:cs typeface="+mn-ea"/>
                <a:sym typeface="+mn-lt"/>
              </a:rPr>
              <a:t>2</a:t>
            </a:r>
            <a:r>
              <a:rPr lang="zh-CN" altLang="en-US" sz="1000" dirty="0">
                <a:solidFill>
                  <a:schemeClr val="tx2"/>
                </a:solidFill>
                <a:latin typeface="+mn-ea"/>
                <a:ea typeface="+mn-ea"/>
                <a:cs typeface="+mn-ea"/>
                <a:sym typeface="+mn-lt"/>
              </a:rPr>
              <a:t>组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F9B850B-BCDB-4C18-A5BF-59ACA0359A5B}"/>
              </a:ext>
            </a:extLst>
          </p:cNvPr>
          <p:cNvSpPr/>
          <p:nvPr userDrawn="1"/>
        </p:nvSpPr>
        <p:spPr>
          <a:xfrm>
            <a:off x="580873" y="6561641"/>
            <a:ext cx="4820679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900" kern="100" spc="300" dirty="0">
                <a:solidFill>
                  <a:schemeClr val="tx2"/>
                </a:solidFill>
                <a:cs typeface="Times New Roman" panose="02020603050405020304" pitchFamily="18" charset="0"/>
              </a:rPr>
              <a:t>项目实训</a:t>
            </a:r>
            <a:endParaRPr lang="zh-CN" altLang="en-US" sz="900" spc="300" dirty="0">
              <a:solidFill>
                <a:schemeClr val="tx2"/>
              </a:solidFill>
              <a:ea typeface="+mn-ea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47EC532-A251-4F4F-9A24-A41A23177F43}"/>
              </a:ext>
            </a:extLst>
          </p:cNvPr>
          <p:cNvSpPr/>
          <p:nvPr userDrawn="1"/>
        </p:nvSpPr>
        <p:spPr>
          <a:xfrm>
            <a:off x="665163" y="281149"/>
            <a:ext cx="106362" cy="3009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D740D29-748E-4546-BF80-8B383D0D14D8}"/>
              </a:ext>
            </a:extLst>
          </p:cNvPr>
          <p:cNvSpPr/>
          <p:nvPr userDrawn="1"/>
        </p:nvSpPr>
        <p:spPr>
          <a:xfrm>
            <a:off x="831056" y="281149"/>
            <a:ext cx="545307" cy="3009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7703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  <p:sldLayoutId id="2147483753" r:id="rId13"/>
    <p:sldLayoutId id="2147483754" r:id="rId14"/>
    <p:sldLayoutId id="2147483755" r:id="rId15"/>
    <p:sldLayoutId id="2147483756" r:id="rId16"/>
    <p:sldLayoutId id="2147483757" r:id="rId17"/>
    <p:sldLayoutId id="2147483758" r:id="rId18"/>
    <p:sldLayoutId id="2147483759" r:id="rId19"/>
    <p:sldLayoutId id="2147483760" r:id="rId20"/>
    <p:sldLayoutId id="2147483761" r:id="rId21"/>
    <p:sldLayoutId id="2147483762" r:id="rId22"/>
    <p:sldLayoutId id="2147483763" r:id="rId23"/>
    <p:sldLayoutId id="2147483764" r:id="rId24"/>
    <p:sldLayoutId id="2147483765" r:id="rId25"/>
    <p:sldLayoutId id="2147483766" r:id="rId26"/>
    <p:sldLayoutId id="2147483767" r:id="rId27"/>
    <p:sldLayoutId id="2147483768" r:id="rId28"/>
    <p:sldLayoutId id="2147483769" r:id="rId2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4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12FE80A6-C6DE-421B-B623-883E7C289797}"/>
              </a:ext>
            </a:extLst>
          </p:cNvPr>
          <p:cNvSpPr/>
          <p:nvPr userDrawn="1"/>
        </p:nvSpPr>
        <p:spPr>
          <a:xfrm>
            <a:off x="133005" y="245869"/>
            <a:ext cx="12207195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ea"/>
              <a:sym typeface="+mn-lt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1EF6486-D31C-4762-8068-2DB34D379091}"/>
              </a:ext>
            </a:extLst>
          </p:cNvPr>
          <p:cNvCxnSpPr>
            <a:cxnSpLocks/>
          </p:cNvCxnSpPr>
          <p:nvPr userDrawn="1"/>
        </p:nvCxnSpPr>
        <p:spPr>
          <a:xfrm>
            <a:off x="660400" y="668265"/>
            <a:ext cx="1087278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4465400B-ED82-4FC8-9942-97320527C17D}"/>
              </a:ext>
            </a:extLst>
          </p:cNvPr>
          <p:cNvCxnSpPr>
            <a:cxnSpLocks/>
          </p:cNvCxnSpPr>
          <p:nvPr userDrawn="1"/>
        </p:nvCxnSpPr>
        <p:spPr>
          <a:xfrm>
            <a:off x="660400" y="6493367"/>
            <a:ext cx="1087278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9EAF258D-70C4-48D0-819C-008FADBB7C58}"/>
              </a:ext>
            </a:extLst>
          </p:cNvPr>
          <p:cNvSpPr txBox="1"/>
          <p:nvPr userDrawn="1"/>
        </p:nvSpPr>
        <p:spPr>
          <a:xfrm>
            <a:off x="9669812" y="6552115"/>
            <a:ext cx="19673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/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rPr>
              <a:t>一班</a:t>
            </a: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rPr>
              <a:t>2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rPr>
              <a:t>组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F9B850B-BCDB-4C18-A5BF-59ACA0359A5B}"/>
              </a:ext>
            </a:extLst>
          </p:cNvPr>
          <p:cNvSpPr/>
          <p:nvPr userDrawn="1"/>
        </p:nvSpPr>
        <p:spPr>
          <a:xfrm>
            <a:off x="580873" y="6561641"/>
            <a:ext cx="4820679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900" kern="100" spc="300" dirty="0">
                <a:solidFill>
                  <a:schemeClr val="tx2"/>
                </a:solidFill>
                <a:cs typeface="Times New Roman" panose="02020603050405020304" pitchFamily="18" charset="0"/>
              </a:rPr>
              <a:t>项目实训</a:t>
            </a:r>
            <a:endParaRPr lang="zh-CN" altLang="en-US" sz="900" spc="300" dirty="0">
              <a:solidFill>
                <a:schemeClr val="tx2"/>
              </a:solidFill>
              <a:ea typeface="+mn-ea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47EC532-A251-4F4F-9A24-A41A23177F43}"/>
              </a:ext>
            </a:extLst>
          </p:cNvPr>
          <p:cNvSpPr/>
          <p:nvPr userDrawn="1"/>
        </p:nvSpPr>
        <p:spPr>
          <a:xfrm>
            <a:off x="665163" y="281149"/>
            <a:ext cx="106362" cy="3009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D740D29-748E-4546-BF80-8B383D0D14D8}"/>
              </a:ext>
            </a:extLst>
          </p:cNvPr>
          <p:cNvSpPr/>
          <p:nvPr userDrawn="1"/>
        </p:nvSpPr>
        <p:spPr>
          <a:xfrm>
            <a:off x="831056" y="281149"/>
            <a:ext cx="545307" cy="3009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476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  <p:sldLayoutId id="2147483782" r:id="rId12"/>
    <p:sldLayoutId id="2147483783" r:id="rId13"/>
    <p:sldLayoutId id="2147483784" r:id="rId14"/>
    <p:sldLayoutId id="2147483785" r:id="rId15"/>
    <p:sldLayoutId id="2147483786" r:id="rId16"/>
    <p:sldLayoutId id="2147483787" r:id="rId17"/>
    <p:sldLayoutId id="2147483788" r:id="rId18"/>
    <p:sldLayoutId id="2147483789" r:id="rId19"/>
    <p:sldLayoutId id="2147483790" r:id="rId20"/>
    <p:sldLayoutId id="2147483791" r:id="rId21"/>
    <p:sldLayoutId id="2147483792" r:id="rId22"/>
    <p:sldLayoutId id="2147483793" r:id="rId23"/>
    <p:sldLayoutId id="2147483794" r:id="rId24"/>
    <p:sldLayoutId id="2147483795" r:id="rId25"/>
    <p:sldLayoutId id="2147483796" r:id="rId26"/>
    <p:sldLayoutId id="2147483797" r:id="rId27"/>
    <p:sldLayoutId id="2147483798" r:id="rId28"/>
    <p:sldLayoutId id="2147483799" r:id="rId2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4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12FE80A6-C6DE-421B-B623-883E7C289797}"/>
              </a:ext>
            </a:extLst>
          </p:cNvPr>
          <p:cNvSpPr/>
          <p:nvPr userDrawn="1"/>
        </p:nvSpPr>
        <p:spPr>
          <a:xfrm>
            <a:off x="133005" y="245869"/>
            <a:ext cx="12207195" cy="6858000"/>
          </a:xfrm>
          <a:prstGeom prst="rect">
            <a:avLst/>
          </a:prstGeom>
          <a:solidFill>
            <a:schemeClr val="bg1">
              <a:alpha val="9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ea"/>
              <a:sym typeface="+mn-lt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1EF6486-D31C-4762-8068-2DB34D379091}"/>
              </a:ext>
            </a:extLst>
          </p:cNvPr>
          <p:cNvCxnSpPr>
            <a:cxnSpLocks/>
          </p:cNvCxnSpPr>
          <p:nvPr userDrawn="1"/>
        </p:nvCxnSpPr>
        <p:spPr>
          <a:xfrm>
            <a:off x="660400" y="668265"/>
            <a:ext cx="1087278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4465400B-ED82-4FC8-9942-97320527C17D}"/>
              </a:ext>
            </a:extLst>
          </p:cNvPr>
          <p:cNvCxnSpPr>
            <a:cxnSpLocks/>
          </p:cNvCxnSpPr>
          <p:nvPr userDrawn="1"/>
        </p:nvCxnSpPr>
        <p:spPr>
          <a:xfrm>
            <a:off x="660400" y="6493367"/>
            <a:ext cx="1087278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9EAF258D-70C4-48D0-819C-008FADBB7C58}"/>
              </a:ext>
            </a:extLst>
          </p:cNvPr>
          <p:cNvSpPr txBox="1"/>
          <p:nvPr userDrawn="1"/>
        </p:nvSpPr>
        <p:spPr>
          <a:xfrm>
            <a:off x="9669812" y="6552115"/>
            <a:ext cx="19673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/>
            <a:r>
              <a:rPr lang="zh-CN" altLang="en-US" sz="1000" dirty="0">
                <a:solidFill>
                  <a:schemeClr val="tx2"/>
                </a:solidFill>
                <a:latin typeface="+mn-ea"/>
                <a:ea typeface="+mn-ea"/>
                <a:cs typeface="+mn-ea"/>
                <a:sym typeface="+mn-lt"/>
              </a:rPr>
              <a:t>一班</a:t>
            </a:r>
            <a:r>
              <a:rPr lang="en-US" altLang="zh-CN" sz="1000" dirty="0">
                <a:solidFill>
                  <a:schemeClr val="tx2"/>
                </a:solidFill>
                <a:latin typeface="+mn-ea"/>
                <a:ea typeface="+mn-ea"/>
                <a:cs typeface="+mn-ea"/>
                <a:sym typeface="+mn-lt"/>
              </a:rPr>
              <a:t>2</a:t>
            </a:r>
            <a:r>
              <a:rPr lang="zh-CN" altLang="en-US" sz="1000" dirty="0">
                <a:solidFill>
                  <a:schemeClr val="tx2"/>
                </a:solidFill>
                <a:latin typeface="+mn-ea"/>
                <a:ea typeface="+mn-ea"/>
                <a:cs typeface="+mn-ea"/>
                <a:sym typeface="+mn-lt"/>
              </a:rPr>
              <a:t>组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F9B850B-BCDB-4C18-A5BF-59ACA0359A5B}"/>
              </a:ext>
            </a:extLst>
          </p:cNvPr>
          <p:cNvSpPr/>
          <p:nvPr userDrawn="1"/>
        </p:nvSpPr>
        <p:spPr>
          <a:xfrm>
            <a:off x="580873" y="6561641"/>
            <a:ext cx="4820679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900" kern="100" spc="300" dirty="0">
                <a:solidFill>
                  <a:schemeClr val="tx2"/>
                </a:solidFill>
                <a:cs typeface="Times New Roman" panose="02020603050405020304" pitchFamily="18" charset="0"/>
              </a:rPr>
              <a:t>项目实训</a:t>
            </a:r>
            <a:endParaRPr lang="zh-CN" altLang="en-US" sz="900" spc="300" dirty="0">
              <a:solidFill>
                <a:schemeClr val="tx2"/>
              </a:solidFill>
              <a:ea typeface="+mn-ea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47EC532-A251-4F4F-9A24-A41A23177F43}"/>
              </a:ext>
            </a:extLst>
          </p:cNvPr>
          <p:cNvSpPr/>
          <p:nvPr userDrawn="1"/>
        </p:nvSpPr>
        <p:spPr>
          <a:xfrm>
            <a:off x="665163" y="281149"/>
            <a:ext cx="106362" cy="3009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D740D29-748E-4546-BF80-8B383D0D14D8}"/>
              </a:ext>
            </a:extLst>
          </p:cNvPr>
          <p:cNvSpPr/>
          <p:nvPr userDrawn="1"/>
        </p:nvSpPr>
        <p:spPr>
          <a:xfrm>
            <a:off x="831056" y="281149"/>
            <a:ext cx="545307" cy="3009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3818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813" r:id="rId13"/>
    <p:sldLayoutId id="2147483814" r:id="rId14"/>
    <p:sldLayoutId id="2147483815" r:id="rId15"/>
    <p:sldLayoutId id="2147483816" r:id="rId16"/>
    <p:sldLayoutId id="2147483817" r:id="rId17"/>
    <p:sldLayoutId id="2147483818" r:id="rId18"/>
    <p:sldLayoutId id="2147483819" r:id="rId19"/>
    <p:sldLayoutId id="2147483820" r:id="rId20"/>
    <p:sldLayoutId id="2147483821" r:id="rId21"/>
    <p:sldLayoutId id="2147483822" r:id="rId22"/>
    <p:sldLayoutId id="2147483823" r:id="rId23"/>
    <p:sldLayoutId id="2147483824" r:id="rId24"/>
    <p:sldLayoutId id="2147483825" r:id="rId25"/>
    <p:sldLayoutId id="2147483826" r:id="rId26"/>
    <p:sldLayoutId id="2147483827" r:id="rId27"/>
    <p:sldLayoutId id="2147483828" r:id="rId28"/>
    <p:sldLayoutId id="2147483829" r:id="rId2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8FBA83BA-4A2D-4CFA-B2C3-5486189F5E4F}"/>
              </a:ext>
            </a:extLst>
          </p:cNvPr>
          <p:cNvGrpSpPr/>
          <p:nvPr/>
        </p:nvGrpSpPr>
        <p:grpSpPr>
          <a:xfrm>
            <a:off x="1961853" y="2472543"/>
            <a:ext cx="8268293" cy="1356023"/>
            <a:chOff x="1961853" y="2388204"/>
            <a:chExt cx="8268293" cy="1356023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58E99B78-044D-4C10-A533-07885BD347B7}"/>
                </a:ext>
              </a:extLst>
            </p:cNvPr>
            <p:cNvGrpSpPr/>
            <p:nvPr/>
          </p:nvGrpSpPr>
          <p:grpSpPr>
            <a:xfrm>
              <a:off x="1961853" y="2495225"/>
              <a:ext cx="8268293" cy="1141982"/>
              <a:chOff x="1961850" y="2901173"/>
              <a:chExt cx="8268293" cy="1141982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29E73D9B-035B-43BB-90A5-17BCF6D83EA1}"/>
                  </a:ext>
                </a:extLst>
              </p:cNvPr>
              <p:cNvSpPr txBox="1"/>
              <p:nvPr/>
            </p:nvSpPr>
            <p:spPr>
              <a:xfrm>
                <a:off x="1961853" y="2901173"/>
                <a:ext cx="8268290" cy="923330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5400" b="1" dirty="0">
                    <a:solidFill>
                      <a:srgbClr val="36456E"/>
                    </a:solidFill>
                    <a:latin typeface="微软雅黑"/>
                    <a:ea typeface="微软雅黑"/>
                  </a:rPr>
                  <a:t>全国列车车次查询系统项目</a:t>
                </a:r>
                <a:endPara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36456E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endParaRPr>
              </a:p>
            </p:txBody>
          </p:sp>
          <p:sp>
            <p:nvSpPr>
              <p:cNvPr id="7" name="文本占位符 4">
                <a:extLst>
                  <a:ext uri="{FF2B5EF4-FFF2-40B4-BE49-F238E27FC236}">
                    <a16:creationId xmlns:a16="http://schemas.microsoft.com/office/drawing/2014/main" id="{D6B32196-09FB-41E6-823C-5438EF70B68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61850" y="3793764"/>
                <a:ext cx="8268293" cy="249391"/>
              </a:xfrm>
              <a:prstGeom prst="rect">
                <a:avLst/>
              </a:prstGeom>
            </p:spPr>
            <p:txBody>
              <a:bodyPr lIns="0" rIns="0"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dist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lumMod val="65000"/>
                      </a:prstClr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NATIONAL TRAIN NUMBER INQUIRY SYSTEM</a:t>
                </a:r>
              </a:p>
            </p:txBody>
          </p:sp>
        </p:grpSp>
        <p:cxnSp>
          <p:nvCxnSpPr>
            <p:cNvPr id="3" name="直接连接符 2">
              <a:extLst>
                <a:ext uri="{FF2B5EF4-FFF2-40B4-BE49-F238E27FC236}">
                  <a16:creationId xmlns:a16="http://schemas.microsoft.com/office/drawing/2014/main" id="{BBBFF51B-C86F-4721-92A6-867F97384655}"/>
                </a:ext>
              </a:extLst>
            </p:cNvPr>
            <p:cNvCxnSpPr/>
            <p:nvPr/>
          </p:nvCxnSpPr>
          <p:spPr>
            <a:xfrm>
              <a:off x="1961853" y="2388204"/>
              <a:ext cx="8268293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14610786-D911-439A-B101-4A8443880971}"/>
                </a:ext>
              </a:extLst>
            </p:cNvPr>
            <p:cNvCxnSpPr/>
            <p:nvPr/>
          </p:nvCxnSpPr>
          <p:spPr>
            <a:xfrm>
              <a:off x="1961853" y="3744227"/>
              <a:ext cx="8268293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3" name="文本框 222">
            <a:extLst>
              <a:ext uri="{FF2B5EF4-FFF2-40B4-BE49-F238E27FC236}">
                <a16:creationId xmlns:a16="http://schemas.microsoft.com/office/drawing/2014/main" id="{4CB67EE9-F1B2-40C9-9002-B8EC5CF1FFFF}"/>
              </a:ext>
            </a:extLst>
          </p:cNvPr>
          <p:cNvSpPr txBox="1"/>
          <p:nvPr/>
        </p:nvSpPr>
        <p:spPr>
          <a:xfrm>
            <a:off x="935501" y="6119148"/>
            <a:ext cx="1186461" cy="276999"/>
          </a:xfrm>
          <a:prstGeom prst="rect">
            <a:avLst/>
          </a:prstGeom>
          <a:noFill/>
        </p:spPr>
        <p:txBody>
          <a:bodyPr vert="horz" wrap="square" lIns="0" rIns="0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/>
                <a:ea typeface="Microsoft YaHei"/>
                <a:cs typeface="+mn-ea"/>
                <a:sym typeface="+mn-lt"/>
              </a:rPr>
              <a:t>2022 / 06 / </a:t>
            </a:r>
            <a:r>
              <a:rPr lang="en-US" altLang="zh-CN" sz="1200" dirty="0">
                <a:solidFill>
                  <a:prstClr val="white">
                    <a:lumMod val="50000"/>
                  </a:prstClr>
                </a:solidFill>
                <a:latin typeface="Arial"/>
                <a:ea typeface="Microsoft YaHei"/>
                <a:cs typeface="+mn-ea"/>
                <a:sym typeface="+mn-lt"/>
              </a:rPr>
              <a:t>27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/>
              <a:ea typeface="Microsoft YaHei"/>
              <a:cs typeface="+mn-ea"/>
              <a:sym typeface="+mn-lt"/>
            </a:endParaRPr>
          </a:p>
        </p:txBody>
      </p:sp>
      <p:sp>
        <p:nvSpPr>
          <p:cNvPr id="226" name="矩形 225">
            <a:extLst>
              <a:ext uri="{FF2B5EF4-FFF2-40B4-BE49-F238E27FC236}">
                <a16:creationId xmlns:a16="http://schemas.microsoft.com/office/drawing/2014/main" id="{2582AD46-875F-44A4-8901-E08CC0640D5B}"/>
              </a:ext>
            </a:extLst>
          </p:cNvPr>
          <p:cNvSpPr/>
          <p:nvPr/>
        </p:nvSpPr>
        <p:spPr>
          <a:xfrm>
            <a:off x="3685661" y="6119148"/>
            <a:ext cx="4820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kern="100" spc="300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ea typeface="微软雅黑"/>
                <a:cs typeface="Times New Roman" panose="02020603050405020304" pitchFamily="18" charset="0"/>
              </a:rPr>
              <a:t>项目实训</a:t>
            </a:r>
            <a:endParaRPr kumimoji="0" lang="zh-CN" altLang="en-US" sz="1400" b="0" i="0" u="none" strike="noStrike" kern="1200" cap="none" spc="30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9" name="平行四边形 28">
            <a:extLst>
              <a:ext uri="{FF2B5EF4-FFF2-40B4-BE49-F238E27FC236}">
                <a16:creationId xmlns:a16="http://schemas.microsoft.com/office/drawing/2014/main" id="{52DB7A03-4F8A-4FA9-9A93-89F115E86B2B}"/>
              </a:ext>
            </a:extLst>
          </p:cNvPr>
          <p:cNvSpPr/>
          <p:nvPr/>
        </p:nvSpPr>
        <p:spPr>
          <a:xfrm>
            <a:off x="3587670" y="4911576"/>
            <a:ext cx="1856122" cy="377893"/>
          </a:xfrm>
          <a:prstGeom prst="parallelogram">
            <a:avLst>
              <a:gd name="adj" fmla="val 64681"/>
            </a:avLst>
          </a:prstGeom>
          <a:gradFill>
            <a:gsLst>
              <a:gs pos="88000">
                <a:srgbClr val="FFFFFF">
                  <a:alpha val="0"/>
                </a:srgbClr>
              </a:gs>
              <a:gs pos="69000">
                <a:schemeClr val="bg1"/>
              </a:gs>
            </a:gsLst>
            <a:lin ang="1800000" scaled="0"/>
          </a:gradFill>
          <a:ln>
            <a:gradFill flip="none" rotWithShape="1">
              <a:gsLst>
                <a:gs pos="86000">
                  <a:schemeClr val="accent1">
                    <a:alpha val="0"/>
                  </a:schemeClr>
                </a:gs>
                <a:gs pos="42000">
                  <a:schemeClr val="accent1"/>
                </a:gs>
              </a:gsLst>
              <a:lin ang="18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0" name="平行四边形 29">
            <a:extLst>
              <a:ext uri="{FF2B5EF4-FFF2-40B4-BE49-F238E27FC236}">
                <a16:creationId xmlns:a16="http://schemas.microsoft.com/office/drawing/2014/main" id="{AF93C341-7769-4145-9BCD-11F3F983CC31}"/>
              </a:ext>
            </a:extLst>
          </p:cNvPr>
          <p:cNvSpPr/>
          <p:nvPr/>
        </p:nvSpPr>
        <p:spPr>
          <a:xfrm>
            <a:off x="2560589" y="4911576"/>
            <a:ext cx="1146911" cy="377893"/>
          </a:xfrm>
          <a:prstGeom prst="parallelogram">
            <a:avLst>
              <a:gd name="adj" fmla="val 6468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答辩人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CF3E538B-E379-4B19-AD73-19E8F98C91DC}"/>
              </a:ext>
            </a:extLst>
          </p:cNvPr>
          <p:cNvSpPr txBox="1"/>
          <p:nvPr/>
        </p:nvSpPr>
        <p:spPr>
          <a:xfrm flipH="1">
            <a:off x="3983526" y="4931259"/>
            <a:ext cx="1460266" cy="338526"/>
          </a:xfrm>
          <a:prstGeom prst="rect">
            <a:avLst/>
          </a:prstGeom>
          <a:noFill/>
        </p:spPr>
        <p:txBody>
          <a:bodyPr wrap="square" lIns="91412" tIns="45706" rIns="91412" bIns="45706" rtlCol="0">
            <a:spAutoFit/>
          </a:bodyPr>
          <a:lstStyle/>
          <a:p>
            <a:pPr marL="0" marR="0" lvl="0" indent="0" algn="l" defTabSz="121880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rPr>
              <a:t>曾雪斌</a:t>
            </a:r>
          </a:p>
        </p:txBody>
      </p:sp>
      <p:sp>
        <p:nvSpPr>
          <p:cNvPr id="33" name="平行四边形 32">
            <a:extLst>
              <a:ext uri="{FF2B5EF4-FFF2-40B4-BE49-F238E27FC236}">
                <a16:creationId xmlns:a16="http://schemas.microsoft.com/office/drawing/2014/main" id="{04EBAE81-D9E6-42ED-8EBE-B9529309C58F}"/>
              </a:ext>
            </a:extLst>
          </p:cNvPr>
          <p:cNvSpPr/>
          <p:nvPr/>
        </p:nvSpPr>
        <p:spPr>
          <a:xfrm>
            <a:off x="7775290" y="4911576"/>
            <a:ext cx="1856122" cy="377893"/>
          </a:xfrm>
          <a:prstGeom prst="parallelogram">
            <a:avLst>
              <a:gd name="adj" fmla="val 64681"/>
            </a:avLst>
          </a:prstGeom>
          <a:gradFill>
            <a:gsLst>
              <a:gs pos="88000">
                <a:srgbClr val="FFFFFF">
                  <a:alpha val="0"/>
                </a:srgbClr>
              </a:gs>
              <a:gs pos="69000">
                <a:schemeClr val="bg1"/>
              </a:gs>
            </a:gsLst>
            <a:lin ang="1800000" scaled="0"/>
          </a:gradFill>
          <a:ln>
            <a:gradFill flip="none" rotWithShape="1">
              <a:gsLst>
                <a:gs pos="86000">
                  <a:schemeClr val="accent1">
                    <a:alpha val="0"/>
                  </a:schemeClr>
                </a:gs>
                <a:gs pos="42000">
                  <a:schemeClr val="accent1"/>
                </a:gs>
              </a:gsLst>
              <a:lin ang="18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4" name="平行四边形 33">
            <a:extLst>
              <a:ext uri="{FF2B5EF4-FFF2-40B4-BE49-F238E27FC236}">
                <a16:creationId xmlns:a16="http://schemas.microsoft.com/office/drawing/2014/main" id="{1A099552-1EBC-4CFA-93C5-119C345E5770}"/>
              </a:ext>
            </a:extLst>
          </p:cNvPr>
          <p:cNvSpPr/>
          <p:nvPr/>
        </p:nvSpPr>
        <p:spPr>
          <a:xfrm>
            <a:off x="6541859" y="4911576"/>
            <a:ext cx="1353262" cy="377893"/>
          </a:xfrm>
          <a:prstGeom prst="parallelogram">
            <a:avLst>
              <a:gd name="adj" fmla="val 6468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指导老师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D438A0CA-2B82-43BF-A667-D10340DB004C}"/>
              </a:ext>
            </a:extLst>
          </p:cNvPr>
          <p:cNvSpPr txBox="1"/>
          <p:nvPr/>
        </p:nvSpPr>
        <p:spPr>
          <a:xfrm flipH="1">
            <a:off x="8171146" y="4931259"/>
            <a:ext cx="1460266" cy="338526"/>
          </a:xfrm>
          <a:prstGeom prst="rect">
            <a:avLst/>
          </a:prstGeom>
          <a:noFill/>
        </p:spPr>
        <p:txBody>
          <a:bodyPr wrap="square" lIns="91412" tIns="45706" rIns="91412" bIns="45706" rtlCol="0">
            <a:spAutoFit/>
          </a:bodyPr>
          <a:lstStyle/>
          <a:p>
            <a:pPr marL="0" marR="0" lvl="0" indent="0" algn="l" defTabSz="121880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/>
                <a:ea typeface="微软雅黑"/>
                <a:cs typeface="+mn-ea"/>
                <a:sym typeface="+mn-lt"/>
              </a:rPr>
              <a:t>付小军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ea"/>
              <a:sym typeface="+mn-lt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EA5DA48-8CCD-9F15-D204-B28E79F25094}"/>
              </a:ext>
            </a:extLst>
          </p:cNvPr>
          <p:cNvSpPr/>
          <p:nvPr/>
        </p:nvSpPr>
        <p:spPr>
          <a:xfrm>
            <a:off x="2827476" y="1465816"/>
            <a:ext cx="6537046" cy="923330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5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/>
                <a:ea typeface="微软雅黑"/>
              </a:rPr>
              <a:t>实训答辩</a:t>
            </a:r>
            <a:r>
              <a:rPr lang="en-US" altLang="zh-CN" sz="5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/>
                <a:ea typeface="微软雅黑"/>
              </a:rPr>
              <a:t>——1</a:t>
            </a:r>
            <a:r>
              <a:rPr lang="zh-CN" altLang="en-US" sz="5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/>
                <a:ea typeface="微软雅黑"/>
              </a:rPr>
              <a:t>班</a:t>
            </a:r>
            <a:r>
              <a:rPr lang="en-US" altLang="zh-CN" sz="5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/>
                <a:ea typeface="微软雅黑"/>
              </a:rPr>
              <a:t>2</a:t>
            </a:r>
            <a:r>
              <a:rPr lang="zh-CN" altLang="en-US" sz="5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/>
                <a:ea typeface="微软雅黑"/>
              </a:rPr>
              <a:t>组</a:t>
            </a:r>
            <a:endParaRPr kumimoji="0" lang="en-US" altLang="zh-CN" sz="5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0150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>
            <a:extLst>
              <a:ext uri="{FF2B5EF4-FFF2-40B4-BE49-F238E27FC236}">
                <a16:creationId xmlns:a16="http://schemas.microsoft.com/office/drawing/2014/main" id="{B11129F2-2F95-4649-95FB-07E985DB55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功能需求</a:t>
            </a: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BBBC8224-A7BE-457E-B4D0-964902076C7D}"/>
              </a:ext>
            </a:extLst>
          </p:cNvPr>
          <p:cNvSpPr/>
          <p:nvPr/>
        </p:nvSpPr>
        <p:spPr>
          <a:xfrm>
            <a:off x="1756349" y="2570418"/>
            <a:ext cx="3050406" cy="3744726"/>
          </a:xfrm>
          <a:prstGeom prst="roundRect">
            <a:avLst>
              <a:gd name="adj" fmla="val 4659"/>
            </a:avLst>
          </a:prstGeom>
          <a:solidFill>
            <a:schemeClr val="bg1"/>
          </a:solidFill>
          <a:ln>
            <a:noFill/>
          </a:ln>
          <a:effectLst>
            <a:outerShdw blurRad="381000" dist="63500" dir="5400000" algn="c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2F34EE58-A608-49F6-94F7-31E4550AA0AC}"/>
              </a:ext>
            </a:extLst>
          </p:cNvPr>
          <p:cNvSpPr/>
          <p:nvPr/>
        </p:nvSpPr>
        <p:spPr>
          <a:xfrm>
            <a:off x="7385245" y="2570418"/>
            <a:ext cx="3050406" cy="3744726"/>
          </a:xfrm>
          <a:prstGeom prst="roundRect">
            <a:avLst>
              <a:gd name="adj" fmla="val 4659"/>
            </a:avLst>
          </a:prstGeom>
          <a:solidFill>
            <a:schemeClr val="bg1"/>
          </a:solidFill>
          <a:ln>
            <a:noFill/>
          </a:ln>
          <a:effectLst>
            <a:outerShdw blurRad="381000" dist="63500" dir="5400000" algn="c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070E1BE5-CE75-442D-89A6-09FE5DFCEF75}"/>
              </a:ext>
            </a:extLst>
          </p:cNvPr>
          <p:cNvSpPr/>
          <p:nvPr/>
        </p:nvSpPr>
        <p:spPr>
          <a:xfrm>
            <a:off x="2144554" y="3703886"/>
            <a:ext cx="2260136" cy="12953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管理员人员能对列车信息（包括列车名、列车座位等）信息进行录入、修改、删除等操作。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EFADD9DF-6E12-42B2-8F87-0D4A49DA95A1}"/>
              </a:ext>
            </a:extLst>
          </p:cNvPr>
          <p:cNvSpPr/>
          <p:nvPr/>
        </p:nvSpPr>
        <p:spPr>
          <a:xfrm>
            <a:off x="7787310" y="3786188"/>
            <a:ext cx="2228622" cy="12953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管理员人员能对列车信息（包括列车名、列车座位等）信息进行录入、修改、删除等操作。</a:t>
            </a: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1A5B8C57-6F54-4A46-B56E-6A47ADF91DB3}"/>
              </a:ext>
            </a:extLst>
          </p:cNvPr>
          <p:cNvSpPr/>
          <p:nvPr/>
        </p:nvSpPr>
        <p:spPr>
          <a:xfrm>
            <a:off x="1875142" y="2681721"/>
            <a:ext cx="2906744" cy="3505156"/>
          </a:xfrm>
          <a:prstGeom prst="roundRect">
            <a:avLst>
              <a:gd name="adj" fmla="val 4659"/>
            </a:avLst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32D8C9E7-C304-4758-B2FC-B87886E258FE}"/>
              </a:ext>
            </a:extLst>
          </p:cNvPr>
          <p:cNvSpPr/>
          <p:nvPr/>
        </p:nvSpPr>
        <p:spPr>
          <a:xfrm>
            <a:off x="7410114" y="2682017"/>
            <a:ext cx="2906744" cy="3505156"/>
          </a:xfrm>
          <a:prstGeom prst="roundRect">
            <a:avLst>
              <a:gd name="adj" fmla="val 4659"/>
            </a:avLst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5BA57B0E-359F-4F82-B6D9-C3CE00BA8A00}"/>
              </a:ext>
            </a:extLst>
          </p:cNvPr>
          <p:cNvSpPr/>
          <p:nvPr/>
        </p:nvSpPr>
        <p:spPr>
          <a:xfrm>
            <a:off x="4570797" y="2132880"/>
            <a:ext cx="3050406" cy="4182264"/>
          </a:xfrm>
          <a:prstGeom prst="roundRect">
            <a:avLst>
              <a:gd name="adj" fmla="val 4659"/>
            </a:avLst>
          </a:prstGeom>
          <a:solidFill>
            <a:schemeClr val="accent1"/>
          </a:solidFill>
          <a:ln>
            <a:noFill/>
          </a:ln>
          <a:effectLst>
            <a:outerShdw blurRad="381000" dist="63500" dir="5400000" algn="c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327CF0EF-0F5E-4A19-9ADA-B8E0A7393500}"/>
              </a:ext>
            </a:extLst>
          </p:cNvPr>
          <p:cNvSpPr/>
          <p:nvPr/>
        </p:nvSpPr>
        <p:spPr>
          <a:xfrm>
            <a:off x="4842717" y="3493560"/>
            <a:ext cx="2482997" cy="1910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管理员人员能对列车的车次信息（包括车次、始发地、始发时间、到达各站的时间、到达终点站的时间等）进行录入、修改和删除等操作。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51FEF5AB-6DB2-49A4-BBDB-F7F012409C2B}"/>
              </a:ext>
            </a:extLst>
          </p:cNvPr>
          <p:cNvSpPr/>
          <p:nvPr/>
        </p:nvSpPr>
        <p:spPr>
          <a:xfrm>
            <a:off x="4649158" y="2218545"/>
            <a:ext cx="2864493" cy="3985296"/>
          </a:xfrm>
          <a:prstGeom prst="roundRect">
            <a:avLst>
              <a:gd name="adj" fmla="val 4659"/>
            </a:avLst>
          </a:prstGeom>
          <a:noFill/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C45D0454-DC7D-4920-968C-339FF6577EAB}"/>
              </a:ext>
            </a:extLst>
          </p:cNvPr>
          <p:cNvSpPr/>
          <p:nvPr/>
        </p:nvSpPr>
        <p:spPr>
          <a:xfrm>
            <a:off x="2414425" y="2972651"/>
            <a:ext cx="17485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列车管理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B4BC6A49-9A67-4744-87F0-E71FF80794B7}"/>
              </a:ext>
            </a:extLst>
          </p:cNvPr>
          <p:cNvSpPr/>
          <p:nvPr/>
        </p:nvSpPr>
        <p:spPr>
          <a:xfrm>
            <a:off x="8057278" y="2972650"/>
            <a:ext cx="173845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车站管理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E8D4D88A-E665-4C34-9E12-839F1B2CD610}"/>
              </a:ext>
            </a:extLst>
          </p:cNvPr>
          <p:cNvSpPr/>
          <p:nvPr/>
        </p:nvSpPr>
        <p:spPr>
          <a:xfrm>
            <a:off x="5388118" y="2570418"/>
            <a:ext cx="14157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车次管理</a:t>
            </a:r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6D947EF3-BAA9-4277-8E8F-6C98543A5514}"/>
              </a:ext>
            </a:extLst>
          </p:cNvPr>
          <p:cNvCxnSpPr>
            <a:cxnSpLocks/>
          </p:cNvCxnSpPr>
          <p:nvPr/>
        </p:nvCxnSpPr>
        <p:spPr>
          <a:xfrm>
            <a:off x="2970901" y="3493560"/>
            <a:ext cx="633877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C23E2DCE-1089-402A-9476-47110C0050C4}"/>
              </a:ext>
            </a:extLst>
          </p:cNvPr>
          <p:cNvCxnSpPr>
            <a:cxnSpLocks/>
          </p:cNvCxnSpPr>
          <p:nvPr/>
        </p:nvCxnSpPr>
        <p:spPr>
          <a:xfrm>
            <a:off x="8595051" y="3493560"/>
            <a:ext cx="633877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5C7499BD-D0D4-4600-B8FA-C38FA8ECEFEB}"/>
              </a:ext>
            </a:extLst>
          </p:cNvPr>
          <p:cNvCxnSpPr>
            <a:cxnSpLocks/>
          </p:cNvCxnSpPr>
          <p:nvPr/>
        </p:nvCxnSpPr>
        <p:spPr>
          <a:xfrm>
            <a:off x="5779061" y="3074031"/>
            <a:ext cx="63387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>
            <a:extLst>
              <a:ext uri="{FF2B5EF4-FFF2-40B4-BE49-F238E27FC236}">
                <a16:creationId xmlns:a16="http://schemas.microsoft.com/office/drawing/2014/main" id="{5EC86DEE-F9D2-47F9-881D-5CEFE2EB4F0E}"/>
              </a:ext>
            </a:extLst>
          </p:cNvPr>
          <p:cNvGrpSpPr/>
          <p:nvPr/>
        </p:nvGrpSpPr>
        <p:grpSpPr>
          <a:xfrm>
            <a:off x="2507444" y="1033779"/>
            <a:ext cx="7177112" cy="511807"/>
            <a:chOff x="2507444" y="1033779"/>
            <a:chExt cx="7177112" cy="511807"/>
          </a:xfrm>
        </p:grpSpPr>
        <p:sp>
          <p:nvSpPr>
            <p:cNvPr id="41" name="TextBox 35">
              <a:extLst>
                <a:ext uri="{FF2B5EF4-FFF2-40B4-BE49-F238E27FC236}">
                  <a16:creationId xmlns:a16="http://schemas.microsoft.com/office/drawing/2014/main" id="{9E43CB59-2A57-4740-8DA6-D162A195453F}"/>
                </a:ext>
              </a:extLst>
            </p:cNvPr>
            <p:cNvSpPr txBox="1"/>
            <p:nvPr/>
          </p:nvSpPr>
          <p:spPr>
            <a:xfrm>
              <a:off x="3253756" y="1033779"/>
              <a:ext cx="5684488" cy="511807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lnSpc>
                  <a:spcPct val="125000"/>
                </a:lnSpc>
                <a:defRPr sz="160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  <a:sym typeface="+mn-lt"/>
                </a:rPr>
                <a:t>管理员人员</a:t>
              </a:r>
              <a:endParaRPr lang="id-ID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sym typeface="+mn-lt"/>
              </a:endParaRP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F7481F4B-FA21-41AB-AB0A-3293A7B1EF4C}"/>
                </a:ext>
              </a:extLst>
            </p:cNvPr>
            <p:cNvSpPr txBox="1"/>
            <p:nvPr/>
          </p:nvSpPr>
          <p:spPr>
            <a:xfrm>
              <a:off x="2507444" y="1041139"/>
              <a:ext cx="461036" cy="426393"/>
            </a:xfrm>
            <a:custGeom>
              <a:avLst/>
              <a:gdLst/>
              <a:ahLst/>
              <a:cxnLst/>
              <a:rect l="l" t="t" r="r" b="b"/>
              <a:pathLst>
                <a:path w="461036" h="426393">
                  <a:moveTo>
                    <a:pt x="421951" y="0"/>
                  </a:moveTo>
                  <a:lnTo>
                    <a:pt x="461036" y="62182"/>
                  </a:lnTo>
                  <a:cubicBezTo>
                    <a:pt x="428465" y="75803"/>
                    <a:pt x="404480" y="96086"/>
                    <a:pt x="389083" y="123032"/>
                  </a:cubicBezTo>
                  <a:cubicBezTo>
                    <a:pt x="373685" y="149978"/>
                    <a:pt x="365098" y="189212"/>
                    <a:pt x="363322" y="240734"/>
                  </a:cubicBezTo>
                  <a:lnTo>
                    <a:pt x="446823" y="240734"/>
                  </a:lnTo>
                  <a:lnTo>
                    <a:pt x="446823" y="426393"/>
                  </a:lnTo>
                  <a:lnTo>
                    <a:pt x="275378" y="426393"/>
                  </a:lnTo>
                  <a:lnTo>
                    <a:pt x="275378" y="279820"/>
                  </a:lnTo>
                  <a:cubicBezTo>
                    <a:pt x="275378" y="200464"/>
                    <a:pt x="284853" y="143019"/>
                    <a:pt x="303804" y="107487"/>
                  </a:cubicBezTo>
                  <a:cubicBezTo>
                    <a:pt x="328677" y="60110"/>
                    <a:pt x="368059" y="24281"/>
                    <a:pt x="421951" y="0"/>
                  </a:cubicBezTo>
                  <a:close/>
                  <a:moveTo>
                    <a:pt x="146572" y="0"/>
                  </a:moveTo>
                  <a:lnTo>
                    <a:pt x="185658" y="62182"/>
                  </a:lnTo>
                  <a:cubicBezTo>
                    <a:pt x="153086" y="75803"/>
                    <a:pt x="129102" y="96086"/>
                    <a:pt x="113704" y="123032"/>
                  </a:cubicBezTo>
                  <a:cubicBezTo>
                    <a:pt x="98307" y="149978"/>
                    <a:pt x="89720" y="189212"/>
                    <a:pt x="87943" y="240734"/>
                  </a:cubicBezTo>
                  <a:lnTo>
                    <a:pt x="171445" y="240734"/>
                  </a:lnTo>
                  <a:lnTo>
                    <a:pt x="171445" y="426393"/>
                  </a:lnTo>
                  <a:lnTo>
                    <a:pt x="0" y="426393"/>
                  </a:lnTo>
                  <a:lnTo>
                    <a:pt x="0" y="279820"/>
                  </a:lnTo>
                  <a:cubicBezTo>
                    <a:pt x="0" y="200464"/>
                    <a:pt x="9475" y="143019"/>
                    <a:pt x="28426" y="107487"/>
                  </a:cubicBezTo>
                  <a:cubicBezTo>
                    <a:pt x="53299" y="60110"/>
                    <a:pt x="92681" y="24281"/>
                    <a:pt x="14657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SzPct val="25000"/>
              </a:pPr>
              <a:endParaRPr lang="en-US" sz="14300" dirty="0">
                <a:solidFill>
                  <a:schemeClr val="accent1">
                    <a:lumMod val="60000"/>
                    <a:lumOff val="40000"/>
                  </a:schemeClr>
                </a:solidFill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E67B735F-98F1-41DC-82F4-310F5455E384}"/>
                </a:ext>
              </a:extLst>
            </p:cNvPr>
            <p:cNvSpPr txBox="1"/>
            <p:nvPr/>
          </p:nvSpPr>
          <p:spPr>
            <a:xfrm flipH="1" flipV="1">
              <a:off x="9223520" y="1041139"/>
              <a:ext cx="461036" cy="426393"/>
            </a:xfrm>
            <a:custGeom>
              <a:avLst/>
              <a:gdLst/>
              <a:ahLst/>
              <a:cxnLst/>
              <a:rect l="l" t="t" r="r" b="b"/>
              <a:pathLst>
                <a:path w="461036" h="426393">
                  <a:moveTo>
                    <a:pt x="421951" y="0"/>
                  </a:moveTo>
                  <a:lnTo>
                    <a:pt x="461036" y="62182"/>
                  </a:lnTo>
                  <a:cubicBezTo>
                    <a:pt x="428465" y="75803"/>
                    <a:pt x="404480" y="96086"/>
                    <a:pt x="389083" y="123032"/>
                  </a:cubicBezTo>
                  <a:cubicBezTo>
                    <a:pt x="373685" y="149978"/>
                    <a:pt x="365098" y="189212"/>
                    <a:pt x="363322" y="240734"/>
                  </a:cubicBezTo>
                  <a:lnTo>
                    <a:pt x="446823" y="240734"/>
                  </a:lnTo>
                  <a:lnTo>
                    <a:pt x="446823" y="426393"/>
                  </a:lnTo>
                  <a:lnTo>
                    <a:pt x="275378" y="426393"/>
                  </a:lnTo>
                  <a:lnTo>
                    <a:pt x="275378" y="279820"/>
                  </a:lnTo>
                  <a:cubicBezTo>
                    <a:pt x="275378" y="200464"/>
                    <a:pt x="284853" y="143019"/>
                    <a:pt x="303804" y="107487"/>
                  </a:cubicBezTo>
                  <a:cubicBezTo>
                    <a:pt x="328677" y="60110"/>
                    <a:pt x="368059" y="24281"/>
                    <a:pt x="421951" y="0"/>
                  </a:cubicBezTo>
                  <a:close/>
                  <a:moveTo>
                    <a:pt x="146572" y="0"/>
                  </a:moveTo>
                  <a:lnTo>
                    <a:pt x="185658" y="62182"/>
                  </a:lnTo>
                  <a:cubicBezTo>
                    <a:pt x="153086" y="75803"/>
                    <a:pt x="129102" y="96086"/>
                    <a:pt x="113704" y="123032"/>
                  </a:cubicBezTo>
                  <a:cubicBezTo>
                    <a:pt x="98307" y="149978"/>
                    <a:pt x="89720" y="189212"/>
                    <a:pt x="87943" y="240734"/>
                  </a:cubicBezTo>
                  <a:lnTo>
                    <a:pt x="171445" y="240734"/>
                  </a:lnTo>
                  <a:lnTo>
                    <a:pt x="171445" y="426393"/>
                  </a:lnTo>
                  <a:lnTo>
                    <a:pt x="0" y="426393"/>
                  </a:lnTo>
                  <a:lnTo>
                    <a:pt x="0" y="279820"/>
                  </a:lnTo>
                  <a:cubicBezTo>
                    <a:pt x="0" y="200464"/>
                    <a:pt x="9475" y="143019"/>
                    <a:pt x="28426" y="107487"/>
                  </a:cubicBezTo>
                  <a:cubicBezTo>
                    <a:pt x="53299" y="60110"/>
                    <a:pt x="92681" y="24281"/>
                    <a:pt x="14657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buSzPct val="25000"/>
              </a:pPr>
              <a:endParaRPr lang="en-US" sz="14300" dirty="0">
                <a:solidFill>
                  <a:schemeClr val="accent1">
                    <a:lumMod val="60000"/>
                    <a:lumOff val="40000"/>
                  </a:schemeClr>
                </a:solidFill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09383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reeform 5">
            <a:extLst>
              <a:ext uri="{FF2B5EF4-FFF2-40B4-BE49-F238E27FC236}">
                <a16:creationId xmlns:a16="http://schemas.microsoft.com/office/drawing/2014/main" id="{929BBECD-AE8D-42DD-B2FA-5473645736F1}"/>
              </a:ext>
            </a:extLst>
          </p:cNvPr>
          <p:cNvSpPr>
            <a:spLocks/>
          </p:cNvSpPr>
          <p:nvPr/>
        </p:nvSpPr>
        <p:spPr bwMode="auto">
          <a:xfrm>
            <a:off x="3442005" y="1013340"/>
            <a:ext cx="4835550" cy="5484164"/>
          </a:xfrm>
          <a:custGeom>
            <a:avLst/>
            <a:gdLst>
              <a:gd name="T0" fmla="*/ 589 w 1178"/>
              <a:gd name="T1" fmla="*/ 1336 h 1336"/>
              <a:gd name="T2" fmla="*/ 547 w 1178"/>
              <a:gd name="T3" fmla="*/ 1324 h 1336"/>
              <a:gd name="T4" fmla="*/ 42 w 1178"/>
              <a:gd name="T5" fmla="*/ 1032 h 1336"/>
              <a:gd name="T6" fmla="*/ 0 w 1178"/>
              <a:gd name="T7" fmla="*/ 959 h 1336"/>
              <a:gd name="T8" fmla="*/ 0 w 1178"/>
              <a:gd name="T9" fmla="*/ 376 h 1336"/>
              <a:gd name="T10" fmla="*/ 42 w 1178"/>
              <a:gd name="T11" fmla="*/ 303 h 1336"/>
              <a:gd name="T12" fmla="*/ 547 w 1178"/>
              <a:gd name="T13" fmla="*/ 11 h 1336"/>
              <a:gd name="T14" fmla="*/ 589 w 1178"/>
              <a:gd name="T15" fmla="*/ 0 h 1336"/>
              <a:gd name="T16" fmla="*/ 631 w 1178"/>
              <a:gd name="T17" fmla="*/ 11 h 1336"/>
              <a:gd name="T18" fmla="*/ 1136 w 1178"/>
              <a:gd name="T19" fmla="*/ 303 h 1336"/>
              <a:gd name="T20" fmla="*/ 1178 w 1178"/>
              <a:gd name="T21" fmla="*/ 376 h 1336"/>
              <a:gd name="T22" fmla="*/ 1178 w 1178"/>
              <a:gd name="T23" fmla="*/ 959 h 1336"/>
              <a:gd name="T24" fmla="*/ 1136 w 1178"/>
              <a:gd name="T25" fmla="*/ 1032 h 1336"/>
              <a:gd name="T26" fmla="*/ 631 w 1178"/>
              <a:gd name="T27" fmla="*/ 1324 h 1336"/>
              <a:gd name="T28" fmla="*/ 589 w 1178"/>
              <a:gd name="T29" fmla="*/ 1336 h 1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78" h="1336">
                <a:moveTo>
                  <a:pt x="589" y="1336"/>
                </a:moveTo>
                <a:cubicBezTo>
                  <a:pt x="574" y="1336"/>
                  <a:pt x="560" y="1332"/>
                  <a:pt x="547" y="1324"/>
                </a:cubicBezTo>
                <a:cubicBezTo>
                  <a:pt x="42" y="1032"/>
                  <a:pt x="42" y="1032"/>
                  <a:pt x="42" y="1032"/>
                </a:cubicBezTo>
                <a:cubicBezTo>
                  <a:pt x="16" y="1017"/>
                  <a:pt x="0" y="989"/>
                  <a:pt x="0" y="959"/>
                </a:cubicBezTo>
                <a:cubicBezTo>
                  <a:pt x="0" y="376"/>
                  <a:pt x="0" y="376"/>
                  <a:pt x="0" y="376"/>
                </a:cubicBezTo>
                <a:cubicBezTo>
                  <a:pt x="0" y="346"/>
                  <a:pt x="16" y="318"/>
                  <a:pt x="42" y="303"/>
                </a:cubicBezTo>
                <a:cubicBezTo>
                  <a:pt x="547" y="11"/>
                  <a:pt x="547" y="11"/>
                  <a:pt x="547" y="11"/>
                </a:cubicBezTo>
                <a:cubicBezTo>
                  <a:pt x="560" y="4"/>
                  <a:pt x="574" y="0"/>
                  <a:pt x="589" y="0"/>
                </a:cubicBezTo>
                <a:cubicBezTo>
                  <a:pt x="604" y="0"/>
                  <a:pt x="618" y="4"/>
                  <a:pt x="631" y="11"/>
                </a:cubicBezTo>
                <a:cubicBezTo>
                  <a:pt x="1136" y="303"/>
                  <a:pt x="1136" y="303"/>
                  <a:pt x="1136" y="303"/>
                </a:cubicBezTo>
                <a:cubicBezTo>
                  <a:pt x="1162" y="318"/>
                  <a:pt x="1178" y="346"/>
                  <a:pt x="1178" y="376"/>
                </a:cubicBezTo>
                <a:cubicBezTo>
                  <a:pt x="1178" y="959"/>
                  <a:pt x="1178" y="959"/>
                  <a:pt x="1178" y="959"/>
                </a:cubicBezTo>
                <a:cubicBezTo>
                  <a:pt x="1178" y="989"/>
                  <a:pt x="1162" y="1017"/>
                  <a:pt x="1136" y="1032"/>
                </a:cubicBezTo>
                <a:cubicBezTo>
                  <a:pt x="631" y="1324"/>
                  <a:pt x="631" y="1324"/>
                  <a:pt x="631" y="1324"/>
                </a:cubicBezTo>
                <a:cubicBezTo>
                  <a:pt x="618" y="1332"/>
                  <a:pt x="604" y="1336"/>
                  <a:pt x="589" y="133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bg1">
                <a:lumMod val="9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5" name="Freeform 5">
            <a:extLst>
              <a:ext uri="{FF2B5EF4-FFF2-40B4-BE49-F238E27FC236}">
                <a16:creationId xmlns:a16="http://schemas.microsoft.com/office/drawing/2014/main" id="{4D3B1047-9574-4292-95B4-A866C0B47747}"/>
              </a:ext>
            </a:extLst>
          </p:cNvPr>
          <p:cNvSpPr>
            <a:spLocks/>
          </p:cNvSpPr>
          <p:nvPr/>
        </p:nvSpPr>
        <p:spPr bwMode="auto">
          <a:xfrm>
            <a:off x="3678225" y="611836"/>
            <a:ext cx="4835550" cy="5484164"/>
          </a:xfrm>
          <a:custGeom>
            <a:avLst/>
            <a:gdLst>
              <a:gd name="T0" fmla="*/ 589 w 1178"/>
              <a:gd name="T1" fmla="*/ 1336 h 1336"/>
              <a:gd name="T2" fmla="*/ 547 w 1178"/>
              <a:gd name="T3" fmla="*/ 1324 h 1336"/>
              <a:gd name="T4" fmla="*/ 42 w 1178"/>
              <a:gd name="T5" fmla="*/ 1032 h 1336"/>
              <a:gd name="T6" fmla="*/ 0 w 1178"/>
              <a:gd name="T7" fmla="*/ 959 h 1336"/>
              <a:gd name="T8" fmla="*/ 0 w 1178"/>
              <a:gd name="T9" fmla="*/ 376 h 1336"/>
              <a:gd name="T10" fmla="*/ 42 w 1178"/>
              <a:gd name="T11" fmla="*/ 303 h 1336"/>
              <a:gd name="T12" fmla="*/ 547 w 1178"/>
              <a:gd name="T13" fmla="*/ 11 h 1336"/>
              <a:gd name="T14" fmla="*/ 589 w 1178"/>
              <a:gd name="T15" fmla="*/ 0 h 1336"/>
              <a:gd name="T16" fmla="*/ 631 w 1178"/>
              <a:gd name="T17" fmla="*/ 11 h 1336"/>
              <a:gd name="T18" fmla="*/ 1136 w 1178"/>
              <a:gd name="T19" fmla="*/ 303 h 1336"/>
              <a:gd name="T20" fmla="*/ 1178 w 1178"/>
              <a:gd name="T21" fmla="*/ 376 h 1336"/>
              <a:gd name="T22" fmla="*/ 1178 w 1178"/>
              <a:gd name="T23" fmla="*/ 959 h 1336"/>
              <a:gd name="T24" fmla="*/ 1136 w 1178"/>
              <a:gd name="T25" fmla="*/ 1032 h 1336"/>
              <a:gd name="T26" fmla="*/ 631 w 1178"/>
              <a:gd name="T27" fmla="*/ 1324 h 1336"/>
              <a:gd name="T28" fmla="*/ 589 w 1178"/>
              <a:gd name="T29" fmla="*/ 1336 h 1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78" h="1336">
                <a:moveTo>
                  <a:pt x="589" y="1336"/>
                </a:moveTo>
                <a:cubicBezTo>
                  <a:pt x="574" y="1336"/>
                  <a:pt x="560" y="1332"/>
                  <a:pt x="547" y="1324"/>
                </a:cubicBezTo>
                <a:cubicBezTo>
                  <a:pt x="42" y="1032"/>
                  <a:pt x="42" y="1032"/>
                  <a:pt x="42" y="1032"/>
                </a:cubicBezTo>
                <a:cubicBezTo>
                  <a:pt x="16" y="1017"/>
                  <a:pt x="0" y="989"/>
                  <a:pt x="0" y="959"/>
                </a:cubicBezTo>
                <a:cubicBezTo>
                  <a:pt x="0" y="376"/>
                  <a:pt x="0" y="376"/>
                  <a:pt x="0" y="376"/>
                </a:cubicBezTo>
                <a:cubicBezTo>
                  <a:pt x="0" y="346"/>
                  <a:pt x="16" y="318"/>
                  <a:pt x="42" y="303"/>
                </a:cubicBezTo>
                <a:cubicBezTo>
                  <a:pt x="547" y="11"/>
                  <a:pt x="547" y="11"/>
                  <a:pt x="547" y="11"/>
                </a:cubicBezTo>
                <a:cubicBezTo>
                  <a:pt x="560" y="4"/>
                  <a:pt x="574" y="0"/>
                  <a:pt x="589" y="0"/>
                </a:cubicBezTo>
                <a:cubicBezTo>
                  <a:pt x="604" y="0"/>
                  <a:pt x="618" y="4"/>
                  <a:pt x="631" y="11"/>
                </a:cubicBezTo>
                <a:cubicBezTo>
                  <a:pt x="1136" y="303"/>
                  <a:pt x="1136" y="303"/>
                  <a:pt x="1136" y="303"/>
                </a:cubicBezTo>
                <a:cubicBezTo>
                  <a:pt x="1162" y="318"/>
                  <a:pt x="1178" y="346"/>
                  <a:pt x="1178" y="376"/>
                </a:cubicBezTo>
                <a:cubicBezTo>
                  <a:pt x="1178" y="959"/>
                  <a:pt x="1178" y="959"/>
                  <a:pt x="1178" y="959"/>
                </a:cubicBezTo>
                <a:cubicBezTo>
                  <a:pt x="1178" y="989"/>
                  <a:pt x="1162" y="1017"/>
                  <a:pt x="1136" y="1032"/>
                </a:cubicBezTo>
                <a:cubicBezTo>
                  <a:pt x="631" y="1324"/>
                  <a:pt x="631" y="1324"/>
                  <a:pt x="631" y="1324"/>
                </a:cubicBezTo>
                <a:cubicBezTo>
                  <a:pt x="618" y="1332"/>
                  <a:pt x="604" y="1336"/>
                  <a:pt x="589" y="133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  <a:lumOff val="50000"/>
                </a:schemeClr>
              </a:gs>
              <a:gs pos="85000">
                <a:schemeClr val="accent1">
                  <a:lumMod val="80000"/>
                  <a:lumOff val="20000"/>
                </a:schemeClr>
              </a:gs>
            </a:gsLst>
            <a:lin ang="5400000" scaled="1"/>
          </a:gradFill>
          <a:ln w="95250">
            <a:noFill/>
          </a:ln>
          <a:effectLst>
            <a:outerShdw blurRad="381000" dist="304800" dir="8100000" algn="tr" rotWithShape="0">
              <a:prstClr val="black">
                <a:alpha val="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C5A9AF52-A8EE-4A54-846D-6D4CFC7A66DF}"/>
              </a:ext>
            </a:extLst>
          </p:cNvPr>
          <p:cNvSpPr txBox="1"/>
          <p:nvPr/>
        </p:nvSpPr>
        <p:spPr>
          <a:xfrm>
            <a:off x="5026506" y="1879865"/>
            <a:ext cx="2138988" cy="1279139"/>
          </a:xfrm>
          <a:prstGeom prst="rect">
            <a:avLst/>
          </a:prstGeom>
        </p:spPr>
        <p:txBody>
          <a:bodyPr vert="horz" lIns="0" tIns="0" rIns="0" bIns="0" rtlCol="0" anchor="ctr">
            <a:normAutofit lnSpcReduction="10000"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7200" b="0"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42000">
                      <a:prstClr val="white">
                        <a:alpha val="90000"/>
                      </a:prstClr>
                    </a:gs>
                    <a:gs pos="86000">
                      <a:prstClr val="white">
                        <a:alpha val="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Arial"/>
                <a:ea typeface="微软雅黑"/>
                <a:cs typeface="+mj-cs"/>
              </a:rPr>
              <a:t>04</a:t>
            </a:r>
            <a:endParaRPr kumimoji="0" lang="zh-CN" altLang="en-US" sz="10400" b="0" i="0" u="none" strike="noStrike" kern="1200" cap="none" spc="0" normalizeH="0" baseline="0" noProof="0" dirty="0">
              <a:ln>
                <a:noFill/>
              </a:ln>
              <a:gradFill>
                <a:gsLst>
                  <a:gs pos="42000">
                    <a:prstClr val="white">
                      <a:alpha val="90000"/>
                    </a:prstClr>
                  </a:gs>
                  <a:gs pos="86000">
                    <a:prstClr val="white">
                      <a:alpha val="0"/>
                    </a:prstClr>
                  </a:gs>
                </a:gsLst>
                <a:lin ang="5400000" scaled="1"/>
              </a:gradFill>
              <a:effectLst/>
              <a:uLnTx/>
              <a:uFillTx/>
              <a:latin typeface="Arial"/>
              <a:ea typeface="微软雅黑"/>
              <a:cs typeface="+mj-cs"/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FBAB4F46-5296-4D32-A6F3-FB2497C1262E}"/>
              </a:ext>
            </a:extLst>
          </p:cNvPr>
          <p:cNvSpPr txBox="1"/>
          <p:nvPr/>
        </p:nvSpPr>
        <p:spPr>
          <a:xfrm>
            <a:off x="4459694" y="3100920"/>
            <a:ext cx="3272612" cy="664797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/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系统设计</a:t>
            </a:r>
          </a:p>
        </p:txBody>
      </p: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B3AFD229-4517-421E-9FE2-320F7754B1C2}"/>
              </a:ext>
            </a:extLst>
          </p:cNvPr>
          <p:cNvCxnSpPr/>
          <p:nvPr/>
        </p:nvCxnSpPr>
        <p:spPr>
          <a:xfrm>
            <a:off x="5670330" y="4761185"/>
            <a:ext cx="851338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0223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5430395-E86C-4F4F-945C-6FCB7E1275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sym typeface="+mn-lt"/>
              </a:rPr>
              <a:t>开发流程</a:t>
            </a:r>
            <a:endParaRPr lang="zh-CN" altLang="en-US" dirty="0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0DD27856-CF4B-4A2D-8F18-ED2DDA6B6113}"/>
              </a:ext>
            </a:extLst>
          </p:cNvPr>
          <p:cNvSpPr/>
          <p:nvPr/>
        </p:nvSpPr>
        <p:spPr>
          <a:xfrm rot="5400000">
            <a:off x="4970076" y="-1709587"/>
            <a:ext cx="2090053" cy="10694890"/>
          </a:xfrm>
          <a:custGeom>
            <a:avLst/>
            <a:gdLst>
              <a:gd name="connsiteX0" fmla="*/ 0 w 2796403"/>
              <a:gd name="connsiteY0" fmla="*/ 2552372 h 11561492"/>
              <a:gd name="connsiteX1" fmla="*/ 1398202 w 2796403"/>
              <a:gd name="connsiteY1" fmla="*/ 0 h 11561492"/>
              <a:gd name="connsiteX2" fmla="*/ 2796403 w 2796403"/>
              <a:gd name="connsiteY2" fmla="*/ 2552372 h 11561492"/>
              <a:gd name="connsiteX3" fmla="*/ 2272313 w 2796403"/>
              <a:gd name="connsiteY3" fmla="*/ 2552372 h 11561492"/>
              <a:gd name="connsiteX4" fmla="*/ 2272312 w 2796403"/>
              <a:gd name="connsiteY4" fmla="*/ 11561492 h 11561492"/>
              <a:gd name="connsiteX5" fmla="*/ 528109 w 2796403"/>
              <a:gd name="connsiteY5" fmla="*/ 11561492 h 11561492"/>
              <a:gd name="connsiteX6" fmla="*/ 528109 w 2796403"/>
              <a:gd name="connsiteY6" fmla="*/ 2552372 h 11561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96403" h="11561492">
                <a:moveTo>
                  <a:pt x="0" y="2552372"/>
                </a:moveTo>
                <a:lnTo>
                  <a:pt x="1398202" y="0"/>
                </a:lnTo>
                <a:lnTo>
                  <a:pt x="2796403" y="2552372"/>
                </a:lnTo>
                <a:lnTo>
                  <a:pt x="2272313" y="2552372"/>
                </a:lnTo>
                <a:lnTo>
                  <a:pt x="2272312" y="11561492"/>
                </a:lnTo>
                <a:lnTo>
                  <a:pt x="528109" y="11561492"/>
                </a:lnTo>
                <a:lnTo>
                  <a:pt x="528109" y="255237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89C0461-2DE3-42DE-83CA-26AE678057CA}"/>
              </a:ext>
            </a:extLst>
          </p:cNvPr>
          <p:cNvCxnSpPr>
            <a:cxnSpLocks/>
          </p:cNvCxnSpPr>
          <p:nvPr/>
        </p:nvCxnSpPr>
        <p:spPr>
          <a:xfrm flipV="1">
            <a:off x="1861918" y="1591616"/>
            <a:ext cx="0" cy="193012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35">
            <a:extLst>
              <a:ext uri="{FF2B5EF4-FFF2-40B4-BE49-F238E27FC236}">
                <a16:creationId xmlns:a16="http://schemas.microsoft.com/office/drawing/2014/main" id="{46616CFB-0688-42B4-8660-D35AA34067E4}"/>
              </a:ext>
            </a:extLst>
          </p:cNvPr>
          <p:cNvSpPr txBox="1"/>
          <p:nvPr/>
        </p:nvSpPr>
        <p:spPr>
          <a:xfrm>
            <a:off x="2026712" y="2146863"/>
            <a:ext cx="2083614" cy="679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5000"/>
              </a:lnSpc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将本个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SSM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项目的框架搭建起来</a:t>
            </a:r>
            <a:endParaRPr kumimoji="0" lang="id-ID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12" name="TextBox 36">
            <a:extLst>
              <a:ext uri="{FF2B5EF4-FFF2-40B4-BE49-F238E27FC236}">
                <a16:creationId xmlns:a16="http://schemas.microsoft.com/office/drawing/2014/main" id="{7817FB0C-1AC9-4B30-BF4B-503DB43D454F}"/>
              </a:ext>
            </a:extLst>
          </p:cNvPr>
          <p:cNvSpPr txBox="1"/>
          <p:nvPr/>
        </p:nvSpPr>
        <p:spPr>
          <a:xfrm>
            <a:off x="2026711" y="1591614"/>
            <a:ext cx="2083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构建项目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7DB3EFC0-AAB5-4088-BD24-D92BA1E27848}"/>
              </a:ext>
            </a:extLst>
          </p:cNvPr>
          <p:cNvCxnSpPr/>
          <p:nvPr/>
        </p:nvCxnSpPr>
        <p:spPr>
          <a:xfrm>
            <a:off x="2136277" y="2051680"/>
            <a:ext cx="640257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F3F0F0B5-6579-473F-9670-D9E397E03FA1}"/>
              </a:ext>
            </a:extLst>
          </p:cNvPr>
          <p:cNvCxnSpPr>
            <a:cxnSpLocks/>
          </p:cNvCxnSpPr>
          <p:nvPr/>
        </p:nvCxnSpPr>
        <p:spPr>
          <a:xfrm flipV="1">
            <a:off x="4866384" y="1591616"/>
            <a:ext cx="0" cy="193012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35">
            <a:extLst>
              <a:ext uri="{FF2B5EF4-FFF2-40B4-BE49-F238E27FC236}">
                <a16:creationId xmlns:a16="http://schemas.microsoft.com/office/drawing/2014/main" id="{73163C5C-68DD-42E2-8488-2B7252434774}"/>
              </a:ext>
            </a:extLst>
          </p:cNvPr>
          <p:cNvSpPr txBox="1"/>
          <p:nvPr/>
        </p:nvSpPr>
        <p:spPr>
          <a:xfrm>
            <a:off x="5031177" y="2146863"/>
            <a:ext cx="2212299" cy="679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25000"/>
              </a:lnSpc>
              <a:defRPr kumimoji="0" sz="16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将我们所创建的数据表创建类</a:t>
            </a:r>
            <a:endParaRPr kumimoji="0" lang="id-ID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18" name="TextBox 36">
            <a:extLst>
              <a:ext uri="{FF2B5EF4-FFF2-40B4-BE49-F238E27FC236}">
                <a16:creationId xmlns:a16="http://schemas.microsoft.com/office/drawing/2014/main" id="{218C6065-A443-4BBD-B47A-93458E3C1B72}"/>
              </a:ext>
            </a:extLst>
          </p:cNvPr>
          <p:cNvSpPr txBox="1"/>
          <p:nvPr/>
        </p:nvSpPr>
        <p:spPr>
          <a:xfrm>
            <a:off x="5031177" y="1591614"/>
            <a:ext cx="2083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编写实体类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9FFB3309-C2A4-4030-8620-268595533B46}"/>
              </a:ext>
            </a:extLst>
          </p:cNvPr>
          <p:cNvCxnSpPr/>
          <p:nvPr/>
        </p:nvCxnSpPr>
        <p:spPr>
          <a:xfrm>
            <a:off x="5140743" y="2051680"/>
            <a:ext cx="640257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E17F44E7-9DD1-4D34-AEC0-D9AF1F4C7915}"/>
              </a:ext>
            </a:extLst>
          </p:cNvPr>
          <p:cNvCxnSpPr>
            <a:cxnSpLocks/>
          </p:cNvCxnSpPr>
          <p:nvPr/>
        </p:nvCxnSpPr>
        <p:spPr>
          <a:xfrm flipV="1">
            <a:off x="7869890" y="1591616"/>
            <a:ext cx="0" cy="193012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35">
            <a:extLst>
              <a:ext uri="{FF2B5EF4-FFF2-40B4-BE49-F238E27FC236}">
                <a16:creationId xmlns:a16="http://schemas.microsoft.com/office/drawing/2014/main" id="{A92F6512-7511-4132-8617-396785CDA95D}"/>
              </a:ext>
            </a:extLst>
          </p:cNvPr>
          <p:cNvSpPr txBox="1"/>
          <p:nvPr/>
        </p:nvSpPr>
        <p:spPr>
          <a:xfrm>
            <a:off x="8034684" y="2146863"/>
            <a:ext cx="2083614" cy="9875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25000"/>
              </a:lnSpc>
              <a:defRPr kumimoji="0" sz="16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为控制层提供服务，接受控制层的参数，完成相应的功能</a:t>
            </a:r>
            <a:endParaRPr kumimoji="0" lang="id-ID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22" name="TextBox 36">
            <a:extLst>
              <a:ext uri="{FF2B5EF4-FFF2-40B4-BE49-F238E27FC236}">
                <a16:creationId xmlns:a16="http://schemas.microsoft.com/office/drawing/2014/main" id="{579577AE-2D04-4252-9628-E8F5AEE60904}"/>
              </a:ext>
            </a:extLst>
          </p:cNvPr>
          <p:cNvSpPr txBox="1"/>
          <p:nvPr/>
        </p:nvSpPr>
        <p:spPr>
          <a:xfrm>
            <a:off x="8034683" y="1591614"/>
            <a:ext cx="2083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编写业务逻辑层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BC96B493-62E5-4163-BE24-DD36F2604AB4}"/>
              </a:ext>
            </a:extLst>
          </p:cNvPr>
          <p:cNvCxnSpPr/>
          <p:nvPr/>
        </p:nvCxnSpPr>
        <p:spPr>
          <a:xfrm>
            <a:off x="8144249" y="2051680"/>
            <a:ext cx="640257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5C04364E-4FB0-496D-B8D6-25E47F6BF990}"/>
              </a:ext>
            </a:extLst>
          </p:cNvPr>
          <p:cNvCxnSpPr>
            <a:cxnSpLocks/>
          </p:cNvCxnSpPr>
          <p:nvPr/>
        </p:nvCxnSpPr>
        <p:spPr>
          <a:xfrm>
            <a:off x="3354533" y="3688791"/>
            <a:ext cx="0" cy="193012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5">
            <a:extLst>
              <a:ext uri="{FF2B5EF4-FFF2-40B4-BE49-F238E27FC236}">
                <a16:creationId xmlns:a16="http://schemas.microsoft.com/office/drawing/2014/main" id="{0BDEFACA-02C9-4D21-B646-E7006B9C8EF9}"/>
              </a:ext>
            </a:extLst>
          </p:cNvPr>
          <p:cNvSpPr txBox="1"/>
          <p:nvPr/>
        </p:nvSpPr>
        <p:spPr>
          <a:xfrm>
            <a:off x="3507179" y="4799905"/>
            <a:ext cx="2083614" cy="9875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25000"/>
              </a:lnSpc>
              <a:defRPr kumimoji="0" sz="16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根据需求分析终将各种实体创建对应的实体表</a:t>
            </a:r>
            <a:endParaRPr kumimoji="0" lang="id-ID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35" name="TextBox 36">
            <a:extLst>
              <a:ext uri="{FF2B5EF4-FFF2-40B4-BE49-F238E27FC236}">
                <a16:creationId xmlns:a16="http://schemas.microsoft.com/office/drawing/2014/main" id="{98667044-9EDC-48E5-86B8-18F9DCFEA6DC}"/>
              </a:ext>
            </a:extLst>
          </p:cNvPr>
          <p:cNvSpPr txBox="1"/>
          <p:nvPr/>
        </p:nvSpPr>
        <p:spPr>
          <a:xfrm>
            <a:off x="3507178" y="4244656"/>
            <a:ext cx="2083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/>
                <a:ea typeface="微软雅黑"/>
                <a:sym typeface="+mn-lt"/>
              </a:rPr>
              <a:t>创建数据库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FE0D3FC1-BB1F-45AF-B9AC-F60E81AA01E1}"/>
              </a:ext>
            </a:extLst>
          </p:cNvPr>
          <p:cNvCxnSpPr/>
          <p:nvPr/>
        </p:nvCxnSpPr>
        <p:spPr>
          <a:xfrm>
            <a:off x="3616744" y="4704722"/>
            <a:ext cx="640257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953D059D-3CF5-47E2-8289-8F047AF7F9C0}"/>
              </a:ext>
            </a:extLst>
          </p:cNvPr>
          <p:cNvCxnSpPr>
            <a:cxnSpLocks/>
          </p:cNvCxnSpPr>
          <p:nvPr/>
        </p:nvCxnSpPr>
        <p:spPr>
          <a:xfrm>
            <a:off x="6405442" y="3688791"/>
            <a:ext cx="0" cy="193012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5">
            <a:extLst>
              <a:ext uri="{FF2B5EF4-FFF2-40B4-BE49-F238E27FC236}">
                <a16:creationId xmlns:a16="http://schemas.microsoft.com/office/drawing/2014/main" id="{BE134C70-6BEE-488B-9855-290BF25BB153}"/>
              </a:ext>
            </a:extLst>
          </p:cNvPr>
          <p:cNvSpPr txBox="1"/>
          <p:nvPr/>
        </p:nvSpPr>
        <p:spPr>
          <a:xfrm>
            <a:off x="6558088" y="4799905"/>
            <a:ext cx="2083614" cy="9875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25000"/>
              </a:lnSpc>
              <a:defRPr kumimoji="0" sz="16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根据需求分析，给出需要实现的各种接口方法。</a:t>
            </a:r>
            <a:endParaRPr kumimoji="0" lang="id-ID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39" name="TextBox 36">
            <a:extLst>
              <a:ext uri="{FF2B5EF4-FFF2-40B4-BE49-F238E27FC236}">
                <a16:creationId xmlns:a16="http://schemas.microsoft.com/office/drawing/2014/main" id="{BF3E76D2-0883-4BF5-B69D-C38B53FBDED3}"/>
              </a:ext>
            </a:extLst>
          </p:cNvPr>
          <p:cNvSpPr txBox="1"/>
          <p:nvPr/>
        </p:nvSpPr>
        <p:spPr>
          <a:xfrm>
            <a:off x="6558087" y="4244656"/>
            <a:ext cx="2083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编写持久层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E58D351B-50F5-48C2-86FB-8788C3D27EAC}"/>
              </a:ext>
            </a:extLst>
          </p:cNvPr>
          <p:cNvCxnSpPr/>
          <p:nvPr/>
        </p:nvCxnSpPr>
        <p:spPr>
          <a:xfrm>
            <a:off x="6667653" y="4704722"/>
            <a:ext cx="640257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37BCC1EC-8BF6-4A98-B8EA-60C0FD7C67CB}"/>
              </a:ext>
            </a:extLst>
          </p:cNvPr>
          <p:cNvCxnSpPr>
            <a:cxnSpLocks/>
          </p:cNvCxnSpPr>
          <p:nvPr/>
        </p:nvCxnSpPr>
        <p:spPr>
          <a:xfrm>
            <a:off x="9379740" y="3688791"/>
            <a:ext cx="0" cy="193012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35">
            <a:extLst>
              <a:ext uri="{FF2B5EF4-FFF2-40B4-BE49-F238E27FC236}">
                <a16:creationId xmlns:a16="http://schemas.microsoft.com/office/drawing/2014/main" id="{87998B32-0F24-40E9-A92D-6CA9185CE29A}"/>
              </a:ext>
            </a:extLst>
          </p:cNvPr>
          <p:cNvSpPr txBox="1"/>
          <p:nvPr/>
        </p:nvSpPr>
        <p:spPr>
          <a:xfrm>
            <a:off x="9532386" y="4799905"/>
            <a:ext cx="2083614" cy="9875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25000"/>
              </a:lnSpc>
              <a:defRPr kumimoji="0" sz="16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连接页面请求和服务层，获取页面请求的参数，通过自动装配</a:t>
            </a:r>
            <a:endParaRPr kumimoji="0" lang="id-ID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43" name="TextBox 36">
            <a:extLst>
              <a:ext uri="{FF2B5EF4-FFF2-40B4-BE49-F238E27FC236}">
                <a16:creationId xmlns:a16="http://schemas.microsoft.com/office/drawing/2014/main" id="{90BB69AC-EDDB-4E98-8D70-504395CF3109}"/>
              </a:ext>
            </a:extLst>
          </p:cNvPr>
          <p:cNvSpPr txBox="1"/>
          <p:nvPr/>
        </p:nvSpPr>
        <p:spPr>
          <a:xfrm>
            <a:off x="9532385" y="4244656"/>
            <a:ext cx="2083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/>
                <a:ea typeface="微软雅黑"/>
                <a:sym typeface="+mn-lt"/>
              </a:rPr>
              <a:t>编写控制层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531593E4-56C0-4DAA-9053-8062650F80F3}"/>
              </a:ext>
            </a:extLst>
          </p:cNvPr>
          <p:cNvCxnSpPr/>
          <p:nvPr/>
        </p:nvCxnSpPr>
        <p:spPr>
          <a:xfrm>
            <a:off x="9641951" y="4704722"/>
            <a:ext cx="640257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A9C83DF1-7411-4D12-9804-8ADEDA33C2FA}"/>
              </a:ext>
            </a:extLst>
          </p:cNvPr>
          <p:cNvGraphicFramePr/>
          <p:nvPr/>
        </p:nvGraphicFramePr>
        <p:xfrm>
          <a:off x="1045026" y="3402833"/>
          <a:ext cx="9189247" cy="4529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105487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C82DE7DD-29A7-4AE5-8978-41BD923014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1925" y="231775"/>
            <a:ext cx="3643313" cy="406400"/>
          </a:xfrm>
        </p:spPr>
        <p:txBody>
          <a:bodyPr/>
          <a:lstStyle/>
          <a:p>
            <a:r>
              <a:rPr lang="zh-CN" altLang="en-US" dirty="0">
                <a:sym typeface="+mn-lt"/>
              </a:rPr>
              <a:t>系统功能图</a:t>
            </a:r>
            <a:endParaRPr lang="zh-CN" altLang="en-US" dirty="0"/>
          </a:p>
        </p:txBody>
      </p:sp>
      <p:pic>
        <p:nvPicPr>
          <p:cNvPr id="6" name="图片占位符 5">
            <a:extLst>
              <a:ext uri="{FF2B5EF4-FFF2-40B4-BE49-F238E27FC236}">
                <a16:creationId xmlns:a16="http://schemas.microsoft.com/office/drawing/2014/main" id="{23644EC6-4B0C-9571-96C1-E15E25ABFF6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35" t="-603" r="915" b="287"/>
          <a:stretch/>
        </p:blipFill>
        <p:spPr>
          <a:xfrm>
            <a:off x="1410153" y="1129208"/>
            <a:ext cx="9371693" cy="497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3998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reeform 5">
            <a:extLst>
              <a:ext uri="{FF2B5EF4-FFF2-40B4-BE49-F238E27FC236}">
                <a16:creationId xmlns:a16="http://schemas.microsoft.com/office/drawing/2014/main" id="{929BBECD-AE8D-42DD-B2FA-5473645736F1}"/>
              </a:ext>
            </a:extLst>
          </p:cNvPr>
          <p:cNvSpPr>
            <a:spLocks/>
          </p:cNvSpPr>
          <p:nvPr/>
        </p:nvSpPr>
        <p:spPr bwMode="auto">
          <a:xfrm>
            <a:off x="3442005" y="1013340"/>
            <a:ext cx="4835550" cy="5484164"/>
          </a:xfrm>
          <a:custGeom>
            <a:avLst/>
            <a:gdLst>
              <a:gd name="T0" fmla="*/ 589 w 1178"/>
              <a:gd name="T1" fmla="*/ 1336 h 1336"/>
              <a:gd name="T2" fmla="*/ 547 w 1178"/>
              <a:gd name="T3" fmla="*/ 1324 h 1336"/>
              <a:gd name="T4" fmla="*/ 42 w 1178"/>
              <a:gd name="T5" fmla="*/ 1032 h 1336"/>
              <a:gd name="T6" fmla="*/ 0 w 1178"/>
              <a:gd name="T7" fmla="*/ 959 h 1336"/>
              <a:gd name="T8" fmla="*/ 0 w 1178"/>
              <a:gd name="T9" fmla="*/ 376 h 1336"/>
              <a:gd name="T10" fmla="*/ 42 w 1178"/>
              <a:gd name="T11" fmla="*/ 303 h 1336"/>
              <a:gd name="T12" fmla="*/ 547 w 1178"/>
              <a:gd name="T13" fmla="*/ 11 h 1336"/>
              <a:gd name="T14" fmla="*/ 589 w 1178"/>
              <a:gd name="T15" fmla="*/ 0 h 1336"/>
              <a:gd name="T16" fmla="*/ 631 w 1178"/>
              <a:gd name="T17" fmla="*/ 11 h 1336"/>
              <a:gd name="T18" fmla="*/ 1136 w 1178"/>
              <a:gd name="T19" fmla="*/ 303 h 1336"/>
              <a:gd name="T20" fmla="*/ 1178 w 1178"/>
              <a:gd name="T21" fmla="*/ 376 h 1336"/>
              <a:gd name="T22" fmla="*/ 1178 w 1178"/>
              <a:gd name="T23" fmla="*/ 959 h 1336"/>
              <a:gd name="T24" fmla="*/ 1136 w 1178"/>
              <a:gd name="T25" fmla="*/ 1032 h 1336"/>
              <a:gd name="T26" fmla="*/ 631 w 1178"/>
              <a:gd name="T27" fmla="*/ 1324 h 1336"/>
              <a:gd name="T28" fmla="*/ 589 w 1178"/>
              <a:gd name="T29" fmla="*/ 1336 h 1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78" h="1336">
                <a:moveTo>
                  <a:pt x="589" y="1336"/>
                </a:moveTo>
                <a:cubicBezTo>
                  <a:pt x="574" y="1336"/>
                  <a:pt x="560" y="1332"/>
                  <a:pt x="547" y="1324"/>
                </a:cubicBezTo>
                <a:cubicBezTo>
                  <a:pt x="42" y="1032"/>
                  <a:pt x="42" y="1032"/>
                  <a:pt x="42" y="1032"/>
                </a:cubicBezTo>
                <a:cubicBezTo>
                  <a:pt x="16" y="1017"/>
                  <a:pt x="0" y="989"/>
                  <a:pt x="0" y="959"/>
                </a:cubicBezTo>
                <a:cubicBezTo>
                  <a:pt x="0" y="376"/>
                  <a:pt x="0" y="376"/>
                  <a:pt x="0" y="376"/>
                </a:cubicBezTo>
                <a:cubicBezTo>
                  <a:pt x="0" y="346"/>
                  <a:pt x="16" y="318"/>
                  <a:pt x="42" y="303"/>
                </a:cubicBezTo>
                <a:cubicBezTo>
                  <a:pt x="547" y="11"/>
                  <a:pt x="547" y="11"/>
                  <a:pt x="547" y="11"/>
                </a:cubicBezTo>
                <a:cubicBezTo>
                  <a:pt x="560" y="4"/>
                  <a:pt x="574" y="0"/>
                  <a:pt x="589" y="0"/>
                </a:cubicBezTo>
                <a:cubicBezTo>
                  <a:pt x="604" y="0"/>
                  <a:pt x="618" y="4"/>
                  <a:pt x="631" y="11"/>
                </a:cubicBezTo>
                <a:cubicBezTo>
                  <a:pt x="1136" y="303"/>
                  <a:pt x="1136" y="303"/>
                  <a:pt x="1136" y="303"/>
                </a:cubicBezTo>
                <a:cubicBezTo>
                  <a:pt x="1162" y="318"/>
                  <a:pt x="1178" y="346"/>
                  <a:pt x="1178" y="376"/>
                </a:cubicBezTo>
                <a:cubicBezTo>
                  <a:pt x="1178" y="959"/>
                  <a:pt x="1178" y="959"/>
                  <a:pt x="1178" y="959"/>
                </a:cubicBezTo>
                <a:cubicBezTo>
                  <a:pt x="1178" y="989"/>
                  <a:pt x="1162" y="1017"/>
                  <a:pt x="1136" y="1032"/>
                </a:cubicBezTo>
                <a:cubicBezTo>
                  <a:pt x="631" y="1324"/>
                  <a:pt x="631" y="1324"/>
                  <a:pt x="631" y="1324"/>
                </a:cubicBezTo>
                <a:cubicBezTo>
                  <a:pt x="618" y="1332"/>
                  <a:pt x="604" y="1336"/>
                  <a:pt x="589" y="133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bg1">
                <a:lumMod val="9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5" name="Freeform 5">
            <a:extLst>
              <a:ext uri="{FF2B5EF4-FFF2-40B4-BE49-F238E27FC236}">
                <a16:creationId xmlns:a16="http://schemas.microsoft.com/office/drawing/2014/main" id="{4D3B1047-9574-4292-95B4-A866C0B47747}"/>
              </a:ext>
            </a:extLst>
          </p:cNvPr>
          <p:cNvSpPr>
            <a:spLocks/>
          </p:cNvSpPr>
          <p:nvPr/>
        </p:nvSpPr>
        <p:spPr bwMode="auto">
          <a:xfrm>
            <a:off x="3678225" y="611836"/>
            <a:ext cx="4835550" cy="5484164"/>
          </a:xfrm>
          <a:custGeom>
            <a:avLst/>
            <a:gdLst>
              <a:gd name="T0" fmla="*/ 589 w 1178"/>
              <a:gd name="T1" fmla="*/ 1336 h 1336"/>
              <a:gd name="T2" fmla="*/ 547 w 1178"/>
              <a:gd name="T3" fmla="*/ 1324 h 1336"/>
              <a:gd name="T4" fmla="*/ 42 w 1178"/>
              <a:gd name="T5" fmla="*/ 1032 h 1336"/>
              <a:gd name="T6" fmla="*/ 0 w 1178"/>
              <a:gd name="T7" fmla="*/ 959 h 1336"/>
              <a:gd name="T8" fmla="*/ 0 w 1178"/>
              <a:gd name="T9" fmla="*/ 376 h 1336"/>
              <a:gd name="T10" fmla="*/ 42 w 1178"/>
              <a:gd name="T11" fmla="*/ 303 h 1336"/>
              <a:gd name="T12" fmla="*/ 547 w 1178"/>
              <a:gd name="T13" fmla="*/ 11 h 1336"/>
              <a:gd name="T14" fmla="*/ 589 w 1178"/>
              <a:gd name="T15" fmla="*/ 0 h 1336"/>
              <a:gd name="T16" fmla="*/ 631 w 1178"/>
              <a:gd name="T17" fmla="*/ 11 h 1336"/>
              <a:gd name="T18" fmla="*/ 1136 w 1178"/>
              <a:gd name="T19" fmla="*/ 303 h 1336"/>
              <a:gd name="T20" fmla="*/ 1178 w 1178"/>
              <a:gd name="T21" fmla="*/ 376 h 1336"/>
              <a:gd name="T22" fmla="*/ 1178 w 1178"/>
              <a:gd name="T23" fmla="*/ 959 h 1336"/>
              <a:gd name="T24" fmla="*/ 1136 w 1178"/>
              <a:gd name="T25" fmla="*/ 1032 h 1336"/>
              <a:gd name="T26" fmla="*/ 631 w 1178"/>
              <a:gd name="T27" fmla="*/ 1324 h 1336"/>
              <a:gd name="T28" fmla="*/ 589 w 1178"/>
              <a:gd name="T29" fmla="*/ 1336 h 1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78" h="1336">
                <a:moveTo>
                  <a:pt x="589" y="1336"/>
                </a:moveTo>
                <a:cubicBezTo>
                  <a:pt x="574" y="1336"/>
                  <a:pt x="560" y="1332"/>
                  <a:pt x="547" y="1324"/>
                </a:cubicBezTo>
                <a:cubicBezTo>
                  <a:pt x="42" y="1032"/>
                  <a:pt x="42" y="1032"/>
                  <a:pt x="42" y="1032"/>
                </a:cubicBezTo>
                <a:cubicBezTo>
                  <a:pt x="16" y="1017"/>
                  <a:pt x="0" y="989"/>
                  <a:pt x="0" y="959"/>
                </a:cubicBezTo>
                <a:cubicBezTo>
                  <a:pt x="0" y="376"/>
                  <a:pt x="0" y="376"/>
                  <a:pt x="0" y="376"/>
                </a:cubicBezTo>
                <a:cubicBezTo>
                  <a:pt x="0" y="346"/>
                  <a:pt x="16" y="318"/>
                  <a:pt x="42" y="303"/>
                </a:cubicBezTo>
                <a:cubicBezTo>
                  <a:pt x="547" y="11"/>
                  <a:pt x="547" y="11"/>
                  <a:pt x="547" y="11"/>
                </a:cubicBezTo>
                <a:cubicBezTo>
                  <a:pt x="560" y="4"/>
                  <a:pt x="574" y="0"/>
                  <a:pt x="589" y="0"/>
                </a:cubicBezTo>
                <a:cubicBezTo>
                  <a:pt x="604" y="0"/>
                  <a:pt x="618" y="4"/>
                  <a:pt x="631" y="11"/>
                </a:cubicBezTo>
                <a:cubicBezTo>
                  <a:pt x="1136" y="303"/>
                  <a:pt x="1136" y="303"/>
                  <a:pt x="1136" y="303"/>
                </a:cubicBezTo>
                <a:cubicBezTo>
                  <a:pt x="1162" y="318"/>
                  <a:pt x="1178" y="346"/>
                  <a:pt x="1178" y="376"/>
                </a:cubicBezTo>
                <a:cubicBezTo>
                  <a:pt x="1178" y="959"/>
                  <a:pt x="1178" y="959"/>
                  <a:pt x="1178" y="959"/>
                </a:cubicBezTo>
                <a:cubicBezTo>
                  <a:pt x="1178" y="989"/>
                  <a:pt x="1162" y="1017"/>
                  <a:pt x="1136" y="1032"/>
                </a:cubicBezTo>
                <a:cubicBezTo>
                  <a:pt x="631" y="1324"/>
                  <a:pt x="631" y="1324"/>
                  <a:pt x="631" y="1324"/>
                </a:cubicBezTo>
                <a:cubicBezTo>
                  <a:pt x="618" y="1332"/>
                  <a:pt x="604" y="1336"/>
                  <a:pt x="589" y="133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  <a:lumOff val="50000"/>
                </a:schemeClr>
              </a:gs>
              <a:gs pos="85000">
                <a:schemeClr val="accent1">
                  <a:lumMod val="80000"/>
                  <a:lumOff val="20000"/>
                </a:schemeClr>
              </a:gs>
            </a:gsLst>
            <a:lin ang="5400000" scaled="1"/>
          </a:gradFill>
          <a:ln w="95250">
            <a:noFill/>
          </a:ln>
          <a:effectLst>
            <a:outerShdw blurRad="381000" dist="304800" dir="8100000" algn="tr" rotWithShape="0">
              <a:prstClr val="black">
                <a:alpha val="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C5A9AF52-A8EE-4A54-846D-6D4CFC7A66DF}"/>
              </a:ext>
            </a:extLst>
          </p:cNvPr>
          <p:cNvSpPr txBox="1"/>
          <p:nvPr/>
        </p:nvSpPr>
        <p:spPr>
          <a:xfrm>
            <a:off x="5026506" y="1879865"/>
            <a:ext cx="2138988" cy="1279139"/>
          </a:xfrm>
          <a:prstGeom prst="rect">
            <a:avLst/>
          </a:prstGeom>
        </p:spPr>
        <p:txBody>
          <a:bodyPr vert="horz" lIns="0" tIns="0" rIns="0" bIns="0" rtlCol="0" anchor="ctr">
            <a:normAutofit lnSpcReduction="10000"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7200" b="0"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42000">
                      <a:prstClr val="white">
                        <a:alpha val="90000"/>
                      </a:prstClr>
                    </a:gs>
                    <a:gs pos="86000">
                      <a:prstClr val="white">
                        <a:alpha val="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Arial"/>
                <a:ea typeface="微软雅黑"/>
                <a:cs typeface="+mj-cs"/>
              </a:rPr>
              <a:t>05</a:t>
            </a:r>
            <a:endParaRPr kumimoji="0" lang="zh-CN" altLang="en-US" sz="10400" b="0" i="0" u="none" strike="noStrike" kern="1200" cap="none" spc="0" normalizeH="0" baseline="0" noProof="0" dirty="0">
              <a:ln>
                <a:noFill/>
              </a:ln>
              <a:gradFill>
                <a:gsLst>
                  <a:gs pos="42000">
                    <a:prstClr val="white">
                      <a:alpha val="90000"/>
                    </a:prstClr>
                  </a:gs>
                  <a:gs pos="86000">
                    <a:prstClr val="white">
                      <a:alpha val="0"/>
                    </a:prstClr>
                  </a:gs>
                </a:gsLst>
                <a:lin ang="5400000" scaled="1"/>
              </a:gradFill>
              <a:effectLst/>
              <a:uLnTx/>
              <a:uFillTx/>
              <a:latin typeface="Arial"/>
              <a:ea typeface="微软雅黑"/>
              <a:cs typeface="+mj-cs"/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FBAB4F46-5296-4D32-A6F3-FB2497C1262E}"/>
              </a:ext>
            </a:extLst>
          </p:cNvPr>
          <p:cNvSpPr txBox="1"/>
          <p:nvPr/>
        </p:nvSpPr>
        <p:spPr>
          <a:xfrm>
            <a:off x="4459694" y="3100920"/>
            <a:ext cx="3272612" cy="664797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/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数据库设计</a:t>
            </a:r>
          </a:p>
        </p:txBody>
      </p: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B3AFD229-4517-421E-9FE2-320F7754B1C2}"/>
              </a:ext>
            </a:extLst>
          </p:cNvPr>
          <p:cNvCxnSpPr/>
          <p:nvPr/>
        </p:nvCxnSpPr>
        <p:spPr>
          <a:xfrm>
            <a:off x="5670330" y="4761185"/>
            <a:ext cx="851338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12245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C82DE7DD-29A7-4AE5-8978-41BD923014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1925" y="231775"/>
            <a:ext cx="3643313" cy="406400"/>
          </a:xfrm>
        </p:spPr>
        <p:txBody>
          <a:bodyPr/>
          <a:lstStyle/>
          <a:p>
            <a:r>
              <a:rPr lang="zh-CN" altLang="en-US" dirty="0"/>
              <a:t>数据库模型</a:t>
            </a:r>
          </a:p>
        </p:txBody>
      </p:sp>
      <p:pic>
        <p:nvPicPr>
          <p:cNvPr id="5" name="图片占位符 4">
            <a:extLst>
              <a:ext uri="{FF2B5EF4-FFF2-40B4-BE49-F238E27FC236}">
                <a16:creationId xmlns:a16="http://schemas.microsoft.com/office/drawing/2014/main" id="{B11232DD-04EC-D56F-D74E-C47E93C0E54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4" b="-250"/>
          <a:stretch/>
        </p:blipFill>
        <p:spPr>
          <a:xfrm>
            <a:off x="1431925" y="905436"/>
            <a:ext cx="8924122" cy="5424954"/>
          </a:xfrm>
        </p:spPr>
      </p:pic>
    </p:spTree>
    <p:extLst>
      <p:ext uri="{BB962C8B-B14F-4D97-AF65-F5344CB8AC3E}">
        <p14:creationId xmlns:p14="http://schemas.microsoft.com/office/powerpoint/2010/main" val="26629946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C82DE7DD-29A7-4AE5-8978-41BD923014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1925" y="231775"/>
            <a:ext cx="4861299" cy="406400"/>
          </a:xfrm>
        </p:spPr>
        <p:txBody>
          <a:bodyPr/>
          <a:lstStyle/>
          <a:p>
            <a:r>
              <a:rPr lang="zh-CN" altLang="en-US" dirty="0">
                <a:sym typeface="+mn-lt"/>
              </a:rPr>
              <a:t>数据库部分数据展示</a:t>
            </a:r>
            <a:r>
              <a:rPr lang="en-US" altLang="zh-CN" dirty="0">
                <a:sym typeface="+mn-lt"/>
              </a:rPr>
              <a:t>——</a:t>
            </a:r>
            <a:r>
              <a:rPr lang="zh-CN" altLang="en-US" dirty="0">
                <a:sym typeface="+mn-lt"/>
              </a:rPr>
              <a:t>列车表</a:t>
            </a:r>
            <a:endParaRPr lang="zh-CN" altLang="en-US" dirty="0"/>
          </a:p>
        </p:txBody>
      </p:sp>
      <p:pic>
        <p:nvPicPr>
          <p:cNvPr id="15" name="图片占位符 14">
            <a:extLst>
              <a:ext uri="{FF2B5EF4-FFF2-40B4-BE49-F238E27FC236}">
                <a16:creationId xmlns:a16="http://schemas.microsoft.com/office/drawing/2014/main" id="{58EF0324-66CF-10D3-9B24-06325759B6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1" b="2209"/>
          <a:stretch/>
        </p:blipFill>
        <p:spPr>
          <a:xfrm>
            <a:off x="1298670" y="767976"/>
            <a:ext cx="9362375" cy="5585012"/>
          </a:xfrm>
        </p:spPr>
      </p:pic>
    </p:spTree>
    <p:extLst>
      <p:ext uri="{BB962C8B-B14F-4D97-AF65-F5344CB8AC3E}">
        <p14:creationId xmlns:p14="http://schemas.microsoft.com/office/powerpoint/2010/main" val="3414445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C82DE7DD-29A7-4AE5-8978-41BD923014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1925" y="231775"/>
            <a:ext cx="4861299" cy="406400"/>
          </a:xfrm>
        </p:spPr>
        <p:txBody>
          <a:bodyPr/>
          <a:lstStyle/>
          <a:p>
            <a:r>
              <a:rPr lang="zh-CN" altLang="en-US" dirty="0">
                <a:sym typeface="+mn-lt"/>
              </a:rPr>
              <a:t>数据库部分数据展示</a:t>
            </a:r>
            <a:r>
              <a:rPr lang="en-US" altLang="zh-CN" dirty="0">
                <a:sym typeface="+mn-lt"/>
              </a:rPr>
              <a:t>——</a:t>
            </a:r>
            <a:r>
              <a:rPr lang="zh-CN" altLang="en-US" dirty="0">
                <a:sym typeface="+mn-lt"/>
              </a:rPr>
              <a:t>中转表</a:t>
            </a:r>
            <a:endParaRPr lang="zh-CN" altLang="en-US" dirty="0"/>
          </a:p>
        </p:txBody>
      </p:sp>
      <p:pic>
        <p:nvPicPr>
          <p:cNvPr id="6" name="图片占位符 5">
            <a:extLst>
              <a:ext uri="{FF2B5EF4-FFF2-40B4-BE49-F238E27FC236}">
                <a16:creationId xmlns:a16="http://schemas.microsoft.com/office/drawing/2014/main" id="{991023D0-3ABF-30F3-6B64-2CC1DF8EF96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" r="119" b="263"/>
          <a:stretch/>
        </p:blipFill>
        <p:spPr>
          <a:xfrm>
            <a:off x="1871179" y="850340"/>
            <a:ext cx="7936928" cy="5299449"/>
          </a:xfrm>
        </p:spPr>
      </p:pic>
    </p:spTree>
    <p:extLst>
      <p:ext uri="{BB962C8B-B14F-4D97-AF65-F5344CB8AC3E}">
        <p14:creationId xmlns:p14="http://schemas.microsoft.com/office/powerpoint/2010/main" val="30971569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reeform 5">
            <a:extLst>
              <a:ext uri="{FF2B5EF4-FFF2-40B4-BE49-F238E27FC236}">
                <a16:creationId xmlns:a16="http://schemas.microsoft.com/office/drawing/2014/main" id="{929BBECD-AE8D-42DD-B2FA-5473645736F1}"/>
              </a:ext>
            </a:extLst>
          </p:cNvPr>
          <p:cNvSpPr>
            <a:spLocks/>
          </p:cNvSpPr>
          <p:nvPr/>
        </p:nvSpPr>
        <p:spPr bwMode="auto">
          <a:xfrm>
            <a:off x="3442005" y="1013340"/>
            <a:ext cx="4835550" cy="5484164"/>
          </a:xfrm>
          <a:custGeom>
            <a:avLst/>
            <a:gdLst>
              <a:gd name="T0" fmla="*/ 589 w 1178"/>
              <a:gd name="T1" fmla="*/ 1336 h 1336"/>
              <a:gd name="T2" fmla="*/ 547 w 1178"/>
              <a:gd name="T3" fmla="*/ 1324 h 1336"/>
              <a:gd name="T4" fmla="*/ 42 w 1178"/>
              <a:gd name="T5" fmla="*/ 1032 h 1336"/>
              <a:gd name="T6" fmla="*/ 0 w 1178"/>
              <a:gd name="T7" fmla="*/ 959 h 1336"/>
              <a:gd name="T8" fmla="*/ 0 w 1178"/>
              <a:gd name="T9" fmla="*/ 376 h 1336"/>
              <a:gd name="T10" fmla="*/ 42 w 1178"/>
              <a:gd name="T11" fmla="*/ 303 h 1336"/>
              <a:gd name="T12" fmla="*/ 547 w 1178"/>
              <a:gd name="T13" fmla="*/ 11 h 1336"/>
              <a:gd name="T14" fmla="*/ 589 w 1178"/>
              <a:gd name="T15" fmla="*/ 0 h 1336"/>
              <a:gd name="T16" fmla="*/ 631 w 1178"/>
              <a:gd name="T17" fmla="*/ 11 h 1336"/>
              <a:gd name="T18" fmla="*/ 1136 w 1178"/>
              <a:gd name="T19" fmla="*/ 303 h 1336"/>
              <a:gd name="T20" fmla="*/ 1178 w 1178"/>
              <a:gd name="T21" fmla="*/ 376 h 1336"/>
              <a:gd name="T22" fmla="*/ 1178 w 1178"/>
              <a:gd name="T23" fmla="*/ 959 h 1336"/>
              <a:gd name="T24" fmla="*/ 1136 w 1178"/>
              <a:gd name="T25" fmla="*/ 1032 h 1336"/>
              <a:gd name="T26" fmla="*/ 631 w 1178"/>
              <a:gd name="T27" fmla="*/ 1324 h 1336"/>
              <a:gd name="T28" fmla="*/ 589 w 1178"/>
              <a:gd name="T29" fmla="*/ 1336 h 1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78" h="1336">
                <a:moveTo>
                  <a:pt x="589" y="1336"/>
                </a:moveTo>
                <a:cubicBezTo>
                  <a:pt x="574" y="1336"/>
                  <a:pt x="560" y="1332"/>
                  <a:pt x="547" y="1324"/>
                </a:cubicBezTo>
                <a:cubicBezTo>
                  <a:pt x="42" y="1032"/>
                  <a:pt x="42" y="1032"/>
                  <a:pt x="42" y="1032"/>
                </a:cubicBezTo>
                <a:cubicBezTo>
                  <a:pt x="16" y="1017"/>
                  <a:pt x="0" y="989"/>
                  <a:pt x="0" y="959"/>
                </a:cubicBezTo>
                <a:cubicBezTo>
                  <a:pt x="0" y="376"/>
                  <a:pt x="0" y="376"/>
                  <a:pt x="0" y="376"/>
                </a:cubicBezTo>
                <a:cubicBezTo>
                  <a:pt x="0" y="346"/>
                  <a:pt x="16" y="318"/>
                  <a:pt x="42" y="303"/>
                </a:cubicBezTo>
                <a:cubicBezTo>
                  <a:pt x="547" y="11"/>
                  <a:pt x="547" y="11"/>
                  <a:pt x="547" y="11"/>
                </a:cubicBezTo>
                <a:cubicBezTo>
                  <a:pt x="560" y="4"/>
                  <a:pt x="574" y="0"/>
                  <a:pt x="589" y="0"/>
                </a:cubicBezTo>
                <a:cubicBezTo>
                  <a:pt x="604" y="0"/>
                  <a:pt x="618" y="4"/>
                  <a:pt x="631" y="11"/>
                </a:cubicBezTo>
                <a:cubicBezTo>
                  <a:pt x="1136" y="303"/>
                  <a:pt x="1136" y="303"/>
                  <a:pt x="1136" y="303"/>
                </a:cubicBezTo>
                <a:cubicBezTo>
                  <a:pt x="1162" y="318"/>
                  <a:pt x="1178" y="346"/>
                  <a:pt x="1178" y="376"/>
                </a:cubicBezTo>
                <a:cubicBezTo>
                  <a:pt x="1178" y="959"/>
                  <a:pt x="1178" y="959"/>
                  <a:pt x="1178" y="959"/>
                </a:cubicBezTo>
                <a:cubicBezTo>
                  <a:pt x="1178" y="989"/>
                  <a:pt x="1162" y="1017"/>
                  <a:pt x="1136" y="1032"/>
                </a:cubicBezTo>
                <a:cubicBezTo>
                  <a:pt x="631" y="1324"/>
                  <a:pt x="631" y="1324"/>
                  <a:pt x="631" y="1324"/>
                </a:cubicBezTo>
                <a:cubicBezTo>
                  <a:pt x="618" y="1332"/>
                  <a:pt x="604" y="1336"/>
                  <a:pt x="589" y="133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bg1">
                <a:lumMod val="9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5" name="Freeform 5">
            <a:extLst>
              <a:ext uri="{FF2B5EF4-FFF2-40B4-BE49-F238E27FC236}">
                <a16:creationId xmlns:a16="http://schemas.microsoft.com/office/drawing/2014/main" id="{4D3B1047-9574-4292-95B4-A866C0B47747}"/>
              </a:ext>
            </a:extLst>
          </p:cNvPr>
          <p:cNvSpPr>
            <a:spLocks/>
          </p:cNvSpPr>
          <p:nvPr/>
        </p:nvSpPr>
        <p:spPr bwMode="auto">
          <a:xfrm>
            <a:off x="3678225" y="611836"/>
            <a:ext cx="4835550" cy="5484164"/>
          </a:xfrm>
          <a:custGeom>
            <a:avLst/>
            <a:gdLst>
              <a:gd name="T0" fmla="*/ 589 w 1178"/>
              <a:gd name="T1" fmla="*/ 1336 h 1336"/>
              <a:gd name="T2" fmla="*/ 547 w 1178"/>
              <a:gd name="T3" fmla="*/ 1324 h 1336"/>
              <a:gd name="T4" fmla="*/ 42 w 1178"/>
              <a:gd name="T5" fmla="*/ 1032 h 1336"/>
              <a:gd name="T6" fmla="*/ 0 w 1178"/>
              <a:gd name="T7" fmla="*/ 959 h 1336"/>
              <a:gd name="T8" fmla="*/ 0 w 1178"/>
              <a:gd name="T9" fmla="*/ 376 h 1336"/>
              <a:gd name="T10" fmla="*/ 42 w 1178"/>
              <a:gd name="T11" fmla="*/ 303 h 1336"/>
              <a:gd name="T12" fmla="*/ 547 w 1178"/>
              <a:gd name="T13" fmla="*/ 11 h 1336"/>
              <a:gd name="T14" fmla="*/ 589 w 1178"/>
              <a:gd name="T15" fmla="*/ 0 h 1336"/>
              <a:gd name="T16" fmla="*/ 631 w 1178"/>
              <a:gd name="T17" fmla="*/ 11 h 1336"/>
              <a:gd name="T18" fmla="*/ 1136 w 1178"/>
              <a:gd name="T19" fmla="*/ 303 h 1336"/>
              <a:gd name="T20" fmla="*/ 1178 w 1178"/>
              <a:gd name="T21" fmla="*/ 376 h 1336"/>
              <a:gd name="T22" fmla="*/ 1178 w 1178"/>
              <a:gd name="T23" fmla="*/ 959 h 1336"/>
              <a:gd name="T24" fmla="*/ 1136 w 1178"/>
              <a:gd name="T25" fmla="*/ 1032 h 1336"/>
              <a:gd name="T26" fmla="*/ 631 w 1178"/>
              <a:gd name="T27" fmla="*/ 1324 h 1336"/>
              <a:gd name="T28" fmla="*/ 589 w 1178"/>
              <a:gd name="T29" fmla="*/ 1336 h 1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78" h="1336">
                <a:moveTo>
                  <a:pt x="589" y="1336"/>
                </a:moveTo>
                <a:cubicBezTo>
                  <a:pt x="574" y="1336"/>
                  <a:pt x="560" y="1332"/>
                  <a:pt x="547" y="1324"/>
                </a:cubicBezTo>
                <a:cubicBezTo>
                  <a:pt x="42" y="1032"/>
                  <a:pt x="42" y="1032"/>
                  <a:pt x="42" y="1032"/>
                </a:cubicBezTo>
                <a:cubicBezTo>
                  <a:pt x="16" y="1017"/>
                  <a:pt x="0" y="989"/>
                  <a:pt x="0" y="959"/>
                </a:cubicBezTo>
                <a:cubicBezTo>
                  <a:pt x="0" y="376"/>
                  <a:pt x="0" y="376"/>
                  <a:pt x="0" y="376"/>
                </a:cubicBezTo>
                <a:cubicBezTo>
                  <a:pt x="0" y="346"/>
                  <a:pt x="16" y="318"/>
                  <a:pt x="42" y="303"/>
                </a:cubicBezTo>
                <a:cubicBezTo>
                  <a:pt x="547" y="11"/>
                  <a:pt x="547" y="11"/>
                  <a:pt x="547" y="11"/>
                </a:cubicBezTo>
                <a:cubicBezTo>
                  <a:pt x="560" y="4"/>
                  <a:pt x="574" y="0"/>
                  <a:pt x="589" y="0"/>
                </a:cubicBezTo>
                <a:cubicBezTo>
                  <a:pt x="604" y="0"/>
                  <a:pt x="618" y="4"/>
                  <a:pt x="631" y="11"/>
                </a:cubicBezTo>
                <a:cubicBezTo>
                  <a:pt x="1136" y="303"/>
                  <a:pt x="1136" y="303"/>
                  <a:pt x="1136" y="303"/>
                </a:cubicBezTo>
                <a:cubicBezTo>
                  <a:pt x="1162" y="318"/>
                  <a:pt x="1178" y="346"/>
                  <a:pt x="1178" y="376"/>
                </a:cubicBezTo>
                <a:cubicBezTo>
                  <a:pt x="1178" y="959"/>
                  <a:pt x="1178" y="959"/>
                  <a:pt x="1178" y="959"/>
                </a:cubicBezTo>
                <a:cubicBezTo>
                  <a:pt x="1178" y="989"/>
                  <a:pt x="1162" y="1017"/>
                  <a:pt x="1136" y="1032"/>
                </a:cubicBezTo>
                <a:cubicBezTo>
                  <a:pt x="631" y="1324"/>
                  <a:pt x="631" y="1324"/>
                  <a:pt x="631" y="1324"/>
                </a:cubicBezTo>
                <a:cubicBezTo>
                  <a:pt x="618" y="1332"/>
                  <a:pt x="604" y="1336"/>
                  <a:pt x="589" y="133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  <a:lumOff val="50000"/>
                </a:schemeClr>
              </a:gs>
              <a:gs pos="85000">
                <a:schemeClr val="accent1">
                  <a:lumMod val="80000"/>
                  <a:lumOff val="20000"/>
                </a:schemeClr>
              </a:gs>
            </a:gsLst>
            <a:lin ang="5400000" scaled="1"/>
          </a:gradFill>
          <a:ln w="95250">
            <a:noFill/>
          </a:ln>
          <a:effectLst>
            <a:outerShdw blurRad="381000" dist="304800" dir="8100000" algn="tr" rotWithShape="0">
              <a:prstClr val="black">
                <a:alpha val="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C5A9AF52-A8EE-4A54-846D-6D4CFC7A66DF}"/>
              </a:ext>
            </a:extLst>
          </p:cNvPr>
          <p:cNvSpPr txBox="1"/>
          <p:nvPr/>
        </p:nvSpPr>
        <p:spPr>
          <a:xfrm>
            <a:off x="5026506" y="1879865"/>
            <a:ext cx="2138988" cy="1279139"/>
          </a:xfrm>
          <a:prstGeom prst="rect">
            <a:avLst/>
          </a:prstGeom>
        </p:spPr>
        <p:txBody>
          <a:bodyPr vert="horz" lIns="0" tIns="0" rIns="0" bIns="0" rtlCol="0" anchor="ctr">
            <a:normAutofit lnSpcReduction="10000"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7200" b="0"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42000">
                      <a:prstClr val="white">
                        <a:alpha val="90000"/>
                      </a:prstClr>
                    </a:gs>
                    <a:gs pos="86000">
                      <a:prstClr val="white">
                        <a:alpha val="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Arial"/>
                <a:ea typeface="微软雅黑"/>
                <a:cs typeface="+mj-cs"/>
              </a:rPr>
              <a:t>06</a:t>
            </a:r>
            <a:endParaRPr kumimoji="0" lang="zh-CN" altLang="en-US" sz="10400" b="0" i="0" u="none" strike="noStrike" kern="1200" cap="none" spc="0" normalizeH="0" baseline="0" noProof="0" dirty="0">
              <a:ln>
                <a:noFill/>
              </a:ln>
              <a:gradFill>
                <a:gsLst>
                  <a:gs pos="42000">
                    <a:prstClr val="white">
                      <a:alpha val="90000"/>
                    </a:prstClr>
                  </a:gs>
                  <a:gs pos="86000">
                    <a:prstClr val="white">
                      <a:alpha val="0"/>
                    </a:prstClr>
                  </a:gs>
                </a:gsLst>
                <a:lin ang="5400000" scaled="1"/>
              </a:gradFill>
              <a:effectLst/>
              <a:uLnTx/>
              <a:uFillTx/>
              <a:latin typeface="Arial"/>
              <a:ea typeface="微软雅黑"/>
              <a:cs typeface="+mj-cs"/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FBAB4F46-5296-4D32-A6F3-FB2497C1262E}"/>
              </a:ext>
            </a:extLst>
          </p:cNvPr>
          <p:cNvSpPr txBox="1"/>
          <p:nvPr/>
        </p:nvSpPr>
        <p:spPr>
          <a:xfrm>
            <a:off x="4459694" y="3100920"/>
            <a:ext cx="3272612" cy="664797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/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界面展示</a:t>
            </a:r>
          </a:p>
        </p:txBody>
      </p: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B3AFD229-4517-421E-9FE2-320F7754B1C2}"/>
              </a:ext>
            </a:extLst>
          </p:cNvPr>
          <p:cNvCxnSpPr/>
          <p:nvPr/>
        </p:nvCxnSpPr>
        <p:spPr>
          <a:xfrm>
            <a:off x="5670330" y="4761185"/>
            <a:ext cx="851338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10841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C82DE7DD-29A7-4AE5-8978-41BD923014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1925" y="231775"/>
            <a:ext cx="3643313" cy="406400"/>
          </a:xfrm>
        </p:spPr>
        <p:txBody>
          <a:bodyPr/>
          <a:lstStyle/>
          <a:p>
            <a:r>
              <a:rPr lang="zh-CN" altLang="en-US" dirty="0">
                <a:sym typeface="+mn-lt"/>
              </a:rPr>
              <a:t>系统主页面</a:t>
            </a:r>
            <a:endParaRPr lang="en-US" altLang="zh-CN" dirty="0">
              <a:sym typeface="+mn-lt"/>
            </a:endParaRPr>
          </a:p>
        </p:txBody>
      </p:sp>
      <p:pic>
        <p:nvPicPr>
          <p:cNvPr id="14" name="图片占位符 13">
            <a:extLst>
              <a:ext uri="{FF2B5EF4-FFF2-40B4-BE49-F238E27FC236}">
                <a16:creationId xmlns:a16="http://schemas.microsoft.com/office/drawing/2014/main" id="{6AC8EC8D-A415-D51B-B7EB-98062B3EC15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6" t="522" r="-1" b="611"/>
          <a:stretch/>
        </p:blipFill>
        <p:spPr>
          <a:xfrm>
            <a:off x="631325" y="924370"/>
            <a:ext cx="10929349" cy="5386782"/>
          </a:xfrm>
        </p:spPr>
      </p:pic>
    </p:spTree>
    <p:extLst>
      <p:ext uri="{BB962C8B-B14F-4D97-AF65-F5344CB8AC3E}">
        <p14:creationId xmlns:p14="http://schemas.microsoft.com/office/powerpoint/2010/main" val="2269610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本框 39">
            <a:extLst>
              <a:ext uri="{FF2B5EF4-FFF2-40B4-BE49-F238E27FC236}">
                <a16:creationId xmlns:a16="http://schemas.microsoft.com/office/drawing/2014/main" id="{6013F456-AE1E-4874-9B44-72D62E4250F5}"/>
              </a:ext>
            </a:extLst>
          </p:cNvPr>
          <p:cNvSpPr txBox="1"/>
          <p:nvPr/>
        </p:nvSpPr>
        <p:spPr>
          <a:xfrm>
            <a:off x="1841240" y="2888302"/>
            <a:ext cx="1830818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小组分工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01398AD0-42B9-4F26-846E-8C3BB7B660C1}"/>
              </a:ext>
            </a:extLst>
          </p:cNvPr>
          <p:cNvSpPr/>
          <p:nvPr/>
        </p:nvSpPr>
        <p:spPr>
          <a:xfrm>
            <a:off x="1841241" y="3314109"/>
            <a:ext cx="2179266" cy="276999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Group Division</a:t>
            </a:r>
            <a:endParaRPr lang="zh-CN" altLang="en-US" sz="1200" dirty="0">
              <a:latin typeface="+mj-lt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FD3705AB-9647-434C-928D-B3BC47DBC38C}"/>
              </a:ext>
            </a:extLst>
          </p:cNvPr>
          <p:cNvCxnSpPr>
            <a:cxnSpLocks/>
          </p:cNvCxnSpPr>
          <p:nvPr/>
        </p:nvCxnSpPr>
        <p:spPr>
          <a:xfrm>
            <a:off x="1642691" y="2998621"/>
            <a:ext cx="0" cy="524344"/>
          </a:xfrm>
          <a:prstGeom prst="line">
            <a:avLst/>
          </a:prstGeom>
          <a:ln w="28575">
            <a:solidFill>
              <a:schemeClr val="accent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89432D9D-9870-49D4-B4C1-E9E605E487CA}"/>
              </a:ext>
            </a:extLst>
          </p:cNvPr>
          <p:cNvSpPr txBox="1"/>
          <p:nvPr/>
        </p:nvSpPr>
        <p:spPr>
          <a:xfrm>
            <a:off x="649830" y="2799128"/>
            <a:ext cx="950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gradFill>
                  <a:gsLst>
                    <a:gs pos="14000">
                      <a:schemeClr val="accent1"/>
                    </a:gs>
                    <a:gs pos="97000">
                      <a:schemeClr val="bg1"/>
                    </a:gs>
                  </a:gsLst>
                  <a:lin ang="5400000" scaled="1"/>
                </a:gradFill>
                <a:ea typeface="+mj-ea"/>
              </a:rPr>
              <a:t>01</a:t>
            </a:r>
            <a:endParaRPr lang="zh-CN" altLang="en-US" sz="5400" b="1" dirty="0">
              <a:gradFill>
                <a:gsLst>
                  <a:gs pos="14000">
                    <a:schemeClr val="accent1"/>
                  </a:gs>
                  <a:gs pos="97000">
                    <a:schemeClr val="bg1"/>
                  </a:gs>
                </a:gsLst>
                <a:lin ang="5400000" scaled="1"/>
              </a:gradFill>
              <a:ea typeface="+mj-ea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57077136-8B85-4BC0-824E-1D9F6FD51077}"/>
              </a:ext>
            </a:extLst>
          </p:cNvPr>
          <p:cNvSpPr txBox="1"/>
          <p:nvPr/>
        </p:nvSpPr>
        <p:spPr>
          <a:xfrm>
            <a:off x="5602069" y="2888302"/>
            <a:ext cx="1830818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开发背景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5FC14E59-F99C-44E6-9A98-CC86CAFFF4AC}"/>
              </a:ext>
            </a:extLst>
          </p:cNvPr>
          <p:cNvSpPr/>
          <p:nvPr/>
        </p:nvSpPr>
        <p:spPr>
          <a:xfrm>
            <a:off x="5602070" y="3314109"/>
            <a:ext cx="2179266" cy="276999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Development Background</a:t>
            </a:r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0BA610FA-D2D0-4606-AA4A-142F4F72CBF6}"/>
              </a:ext>
            </a:extLst>
          </p:cNvPr>
          <p:cNvCxnSpPr>
            <a:cxnSpLocks/>
          </p:cNvCxnSpPr>
          <p:nvPr/>
        </p:nvCxnSpPr>
        <p:spPr>
          <a:xfrm>
            <a:off x="5403520" y="2998621"/>
            <a:ext cx="0" cy="524344"/>
          </a:xfrm>
          <a:prstGeom prst="line">
            <a:avLst/>
          </a:prstGeom>
          <a:ln w="28575">
            <a:solidFill>
              <a:schemeClr val="accent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72B09B4E-EC73-438E-BC48-C1B8DA63EA72}"/>
              </a:ext>
            </a:extLst>
          </p:cNvPr>
          <p:cNvSpPr txBox="1"/>
          <p:nvPr/>
        </p:nvSpPr>
        <p:spPr>
          <a:xfrm>
            <a:off x="4410659" y="2799128"/>
            <a:ext cx="950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 b="1">
                <a:gradFill>
                  <a:gsLst>
                    <a:gs pos="14000">
                      <a:schemeClr val="accent1"/>
                    </a:gs>
                    <a:gs pos="97000">
                      <a:schemeClr val="bg1"/>
                    </a:gs>
                  </a:gsLst>
                  <a:lin ang="5400000" scaled="1"/>
                </a:gradFill>
                <a:ea typeface="+mj-ea"/>
              </a:defRPr>
            </a:lvl1pPr>
          </a:lstStyle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F49ACC1-4554-4826-B9C5-DE31CA8FE6CE}"/>
              </a:ext>
            </a:extLst>
          </p:cNvPr>
          <p:cNvSpPr txBox="1"/>
          <p:nvPr/>
        </p:nvSpPr>
        <p:spPr>
          <a:xfrm>
            <a:off x="9362898" y="2888302"/>
            <a:ext cx="1830818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功能需求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4F6C551A-9B3D-4ED1-BBC0-9269743181B6}"/>
              </a:ext>
            </a:extLst>
          </p:cNvPr>
          <p:cNvSpPr/>
          <p:nvPr/>
        </p:nvSpPr>
        <p:spPr>
          <a:xfrm>
            <a:off x="9362899" y="3314109"/>
            <a:ext cx="2179266" cy="276999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Functional Requirement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2B77A784-32EB-4CE7-96B9-E49637E73478}"/>
              </a:ext>
            </a:extLst>
          </p:cNvPr>
          <p:cNvSpPr txBox="1"/>
          <p:nvPr/>
        </p:nvSpPr>
        <p:spPr>
          <a:xfrm>
            <a:off x="8171488" y="2799128"/>
            <a:ext cx="950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 b="1">
                <a:gradFill>
                  <a:gsLst>
                    <a:gs pos="14000">
                      <a:schemeClr val="accent1"/>
                    </a:gs>
                    <a:gs pos="97000">
                      <a:schemeClr val="bg1"/>
                    </a:gs>
                  </a:gsLst>
                  <a:lin ang="5400000" scaled="1"/>
                </a:gradFill>
                <a:ea typeface="+mj-ea"/>
              </a:defRPr>
            </a:lvl1pPr>
          </a:lstStyle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68C127B5-1020-448F-9E38-43AED45C1D63}"/>
              </a:ext>
            </a:extLst>
          </p:cNvPr>
          <p:cNvSpPr txBox="1"/>
          <p:nvPr/>
        </p:nvSpPr>
        <p:spPr>
          <a:xfrm>
            <a:off x="1841240" y="4077590"/>
            <a:ext cx="1830818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系统设计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7AADFDA6-83E6-4E47-9D47-8F20883CB45B}"/>
              </a:ext>
            </a:extLst>
          </p:cNvPr>
          <p:cNvSpPr/>
          <p:nvPr/>
        </p:nvSpPr>
        <p:spPr>
          <a:xfrm>
            <a:off x="1841241" y="4503397"/>
            <a:ext cx="2179266" cy="276999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System Design</a:t>
            </a: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259DA274-0C66-4BCF-AFF6-CCB05109A933}"/>
              </a:ext>
            </a:extLst>
          </p:cNvPr>
          <p:cNvCxnSpPr>
            <a:cxnSpLocks/>
          </p:cNvCxnSpPr>
          <p:nvPr/>
        </p:nvCxnSpPr>
        <p:spPr>
          <a:xfrm>
            <a:off x="1642691" y="4187909"/>
            <a:ext cx="0" cy="524344"/>
          </a:xfrm>
          <a:prstGeom prst="line">
            <a:avLst/>
          </a:prstGeom>
          <a:ln w="28575">
            <a:solidFill>
              <a:schemeClr val="accent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1C72E330-380E-4E7C-91DF-0677D5446D83}"/>
              </a:ext>
            </a:extLst>
          </p:cNvPr>
          <p:cNvSpPr txBox="1"/>
          <p:nvPr/>
        </p:nvSpPr>
        <p:spPr>
          <a:xfrm>
            <a:off x="649830" y="3988416"/>
            <a:ext cx="950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 b="1">
                <a:gradFill>
                  <a:gsLst>
                    <a:gs pos="14000">
                      <a:schemeClr val="accent1"/>
                    </a:gs>
                    <a:gs pos="97000">
                      <a:schemeClr val="bg1"/>
                    </a:gs>
                  </a:gsLst>
                  <a:lin ang="5400000" scaled="1"/>
                </a:gradFill>
                <a:ea typeface="+mj-ea"/>
              </a:defRPr>
            </a:lvl1pPr>
          </a:lstStyle>
          <a:p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BC5345F8-B0D3-4540-B89F-952CA7D9E339}"/>
              </a:ext>
            </a:extLst>
          </p:cNvPr>
          <p:cNvSpPr txBox="1"/>
          <p:nvPr/>
        </p:nvSpPr>
        <p:spPr>
          <a:xfrm>
            <a:off x="5602068" y="4077590"/>
            <a:ext cx="1982071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数据库设计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34620FA6-5324-4872-9749-86124B742A6D}"/>
              </a:ext>
            </a:extLst>
          </p:cNvPr>
          <p:cNvSpPr/>
          <p:nvPr/>
        </p:nvSpPr>
        <p:spPr>
          <a:xfrm>
            <a:off x="5602070" y="4503397"/>
            <a:ext cx="2179266" cy="276999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Database Design</a:t>
            </a: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1CE38B88-586A-40B1-BA6E-EC7E3FE178D7}"/>
              </a:ext>
            </a:extLst>
          </p:cNvPr>
          <p:cNvCxnSpPr>
            <a:cxnSpLocks/>
          </p:cNvCxnSpPr>
          <p:nvPr/>
        </p:nvCxnSpPr>
        <p:spPr>
          <a:xfrm>
            <a:off x="5403520" y="4187909"/>
            <a:ext cx="0" cy="524344"/>
          </a:xfrm>
          <a:prstGeom prst="line">
            <a:avLst/>
          </a:prstGeom>
          <a:ln w="28575">
            <a:solidFill>
              <a:schemeClr val="accent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C0FD5135-44B8-4D18-8F24-81AC43A56653}"/>
              </a:ext>
            </a:extLst>
          </p:cNvPr>
          <p:cNvSpPr txBox="1"/>
          <p:nvPr/>
        </p:nvSpPr>
        <p:spPr>
          <a:xfrm>
            <a:off x="4410659" y="3988416"/>
            <a:ext cx="950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 b="1">
                <a:gradFill>
                  <a:gsLst>
                    <a:gs pos="14000">
                      <a:schemeClr val="accent1"/>
                    </a:gs>
                    <a:gs pos="97000">
                      <a:schemeClr val="bg1"/>
                    </a:gs>
                  </a:gsLst>
                  <a:lin ang="5400000" scaled="1"/>
                </a:gradFill>
                <a:ea typeface="+mj-ea"/>
              </a:defRPr>
            </a:lvl1pPr>
          </a:lstStyle>
          <a:p>
            <a:r>
              <a:rPr lang="en-US" altLang="zh-CN" dirty="0"/>
              <a:t>05</a:t>
            </a:r>
            <a:endParaRPr lang="zh-CN" altLang="en-US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32B3F992-D312-4E4F-92EC-FE35E34F7111}"/>
              </a:ext>
            </a:extLst>
          </p:cNvPr>
          <p:cNvSpPr/>
          <p:nvPr/>
        </p:nvSpPr>
        <p:spPr>
          <a:xfrm>
            <a:off x="5511980" y="1338910"/>
            <a:ext cx="1168039" cy="1168039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+mj-ea"/>
                <a:ea typeface="+mj-ea"/>
              </a:rPr>
              <a:t>目录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389E746A-DC51-4391-AD4D-8F322A75B425}"/>
              </a:ext>
            </a:extLst>
          </p:cNvPr>
          <p:cNvCxnSpPr>
            <a:cxnSpLocks/>
          </p:cNvCxnSpPr>
          <p:nvPr/>
        </p:nvCxnSpPr>
        <p:spPr>
          <a:xfrm>
            <a:off x="9164349" y="2998621"/>
            <a:ext cx="0" cy="524344"/>
          </a:xfrm>
          <a:prstGeom prst="line">
            <a:avLst/>
          </a:prstGeom>
          <a:ln w="28575">
            <a:solidFill>
              <a:schemeClr val="accent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平行四边形 1">
            <a:extLst>
              <a:ext uri="{FF2B5EF4-FFF2-40B4-BE49-F238E27FC236}">
                <a16:creationId xmlns:a16="http://schemas.microsoft.com/office/drawing/2014/main" id="{436D756B-BF84-4F2C-9765-7A5805883710}"/>
              </a:ext>
            </a:extLst>
          </p:cNvPr>
          <p:cNvSpPr/>
          <p:nvPr/>
        </p:nvSpPr>
        <p:spPr>
          <a:xfrm>
            <a:off x="7215449" y="616722"/>
            <a:ext cx="3735793" cy="195413"/>
          </a:xfrm>
          <a:prstGeom prst="parallelogram">
            <a:avLst>
              <a:gd name="adj" fmla="val 132613"/>
            </a:avLst>
          </a:prstGeom>
          <a:gradFill flip="none" rotWithShape="1">
            <a:gsLst>
              <a:gs pos="15000">
                <a:schemeClr val="bg1">
                  <a:alpha val="0"/>
                </a:schemeClr>
              </a:gs>
              <a:gs pos="97000">
                <a:schemeClr val="bg1">
                  <a:alpha val="6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60000"/>
                </a:schemeClr>
              </a:solidFill>
            </a:endParaRPr>
          </a:p>
        </p:txBody>
      </p:sp>
      <p:sp>
        <p:nvSpPr>
          <p:cNvPr id="47" name="平行四边形 46">
            <a:extLst>
              <a:ext uri="{FF2B5EF4-FFF2-40B4-BE49-F238E27FC236}">
                <a16:creationId xmlns:a16="http://schemas.microsoft.com/office/drawing/2014/main" id="{2BC57CDD-B101-4E36-89BB-433F33912323}"/>
              </a:ext>
            </a:extLst>
          </p:cNvPr>
          <p:cNvSpPr/>
          <p:nvPr/>
        </p:nvSpPr>
        <p:spPr>
          <a:xfrm flipH="1">
            <a:off x="1240757" y="609200"/>
            <a:ext cx="3735793" cy="195413"/>
          </a:xfrm>
          <a:prstGeom prst="parallelogram">
            <a:avLst>
              <a:gd name="adj" fmla="val 132613"/>
            </a:avLst>
          </a:prstGeom>
          <a:gradFill flip="none" rotWithShape="1">
            <a:gsLst>
              <a:gs pos="15000">
                <a:schemeClr val="bg1">
                  <a:alpha val="0"/>
                </a:schemeClr>
              </a:gs>
              <a:gs pos="97000">
                <a:schemeClr val="bg1">
                  <a:alpha val="6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>
                  <a:alpha val="60000"/>
                </a:schemeClr>
              </a:solidFill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76101209-8355-0FC3-F0AD-632560521030}"/>
              </a:ext>
            </a:extLst>
          </p:cNvPr>
          <p:cNvSpPr txBox="1"/>
          <p:nvPr/>
        </p:nvSpPr>
        <p:spPr>
          <a:xfrm>
            <a:off x="9362897" y="4077590"/>
            <a:ext cx="1982071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界面展示</a:t>
            </a:r>
          </a:p>
        </p:txBody>
      </p: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7BFE293F-F18D-304A-0190-AEFA6416240A}"/>
              </a:ext>
            </a:extLst>
          </p:cNvPr>
          <p:cNvCxnSpPr>
            <a:cxnSpLocks/>
          </p:cNvCxnSpPr>
          <p:nvPr/>
        </p:nvCxnSpPr>
        <p:spPr>
          <a:xfrm>
            <a:off x="9164349" y="4187909"/>
            <a:ext cx="0" cy="524344"/>
          </a:xfrm>
          <a:prstGeom prst="line">
            <a:avLst/>
          </a:prstGeom>
          <a:ln w="28575">
            <a:solidFill>
              <a:schemeClr val="accent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45A5610F-CB96-EB19-F90F-EA60495F11E5}"/>
              </a:ext>
            </a:extLst>
          </p:cNvPr>
          <p:cNvSpPr txBox="1"/>
          <p:nvPr/>
        </p:nvSpPr>
        <p:spPr>
          <a:xfrm>
            <a:off x="8171488" y="3988416"/>
            <a:ext cx="950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 b="1">
                <a:gradFill>
                  <a:gsLst>
                    <a:gs pos="14000">
                      <a:schemeClr val="accent1"/>
                    </a:gs>
                    <a:gs pos="97000">
                      <a:schemeClr val="bg1"/>
                    </a:gs>
                  </a:gsLst>
                  <a:lin ang="5400000" scaled="1"/>
                </a:gradFill>
                <a:ea typeface="+mj-ea"/>
              </a:defRPr>
            </a:lvl1pPr>
          </a:lstStyle>
          <a:p>
            <a:r>
              <a:rPr lang="en-US" altLang="zh-CN" dirty="0"/>
              <a:t>06</a:t>
            </a:r>
            <a:endParaRPr lang="zh-CN" altLang="en-US" dirty="0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16621CFA-CB21-4E8F-4980-97BC98DCA4DC}"/>
              </a:ext>
            </a:extLst>
          </p:cNvPr>
          <p:cNvSpPr/>
          <p:nvPr/>
        </p:nvSpPr>
        <p:spPr>
          <a:xfrm>
            <a:off x="9405012" y="4503397"/>
            <a:ext cx="2179266" cy="276999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Page Display</a:t>
            </a:r>
          </a:p>
        </p:txBody>
      </p:sp>
    </p:spTree>
    <p:extLst>
      <p:ext uri="{BB962C8B-B14F-4D97-AF65-F5344CB8AC3E}">
        <p14:creationId xmlns:p14="http://schemas.microsoft.com/office/powerpoint/2010/main" val="1593755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占位符 20">
            <a:extLst>
              <a:ext uri="{FF2B5EF4-FFF2-40B4-BE49-F238E27FC236}">
                <a16:creationId xmlns:a16="http://schemas.microsoft.com/office/drawing/2014/main" id="{1785C00E-AE05-4800-9079-D34F3D010CF7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3" r="3053"/>
          <a:stretch/>
        </p:blipFill>
        <p:spPr>
          <a:xfrm>
            <a:off x="1547730" y="1173056"/>
            <a:ext cx="4462700" cy="2434021"/>
          </a:xfrm>
        </p:spPr>
      </p:pic>
      <p:pic>
        <p:nvPicPr>
          <p:cNvPr id="32" name="图片占位符 31">
            <a:extLst>
              <a:ext uri="{FF2B5EF4-FFF2-40B4-BE49-F238E27FC236}">
                <a16:creationId xmlns:a16="http://schemas.microsoft.com/office/drawing/2014/main" id="{243F3FF2-95B8-4D67-B098-3B71B6F4C38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44" b="4944"/>
          <a:stretch/>
        </p:blipFill>
        <p:spPr>
          <a:xfrm>
            <a:off x="1547730" y="3703459"/>
            <a:ext cx="4462700" cy="2434021"/>
          </a:xfrm>
        </p:spPr>
      </p:pic>
      <p:pic>
        <p:nvPicPr>
          <p:cNvPr id="29" name="图片占位符 28">
            <a:extLst>
              <a:ext uri="{FF2B5EF4-FFF2-40B4-BE49-F238E27FC236}">
                <a16:creationId xmlns:a16="http://schemas.microsoft.com/office/drawing/2014/main" id="{D8C05248-A6E4-4C82-8095-9D87C40442D2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0" b="1640"/>
          <a:stretch/>
        </p:blipFill>
        <p:spPr>
          <a:xfrm>
            <a:off x="6201725" y="1173056"/>
            <a:ext cx="4462700" cy="2434021"/>
          </a:xfrm>
        </p:spPr>
      </p:pic>
      <p:pic>
        <p:nvPicPr>
          <p:cNvPr id="34" name="图片占位符 33">
            <a:extLst>
              <a:ext uri="{FF2B5EF4-FFF2-40B4-BE49-F238E27FC236}">
                <a16:creationId xmlns:a16="http://schemas.microsoft.com/office/drawing/2014/main" id="{18C6F599-D4D0-4C95-BE51-6917D12992D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06" r="15106"/>
          <a:stretch/>
        </p:blipFill>
        <p:spPr>
          <a:xfrm>
            <a:off x="6215580" y="3703459"/>
            <a:ext cx="4462700" cy="2434021"/>
          </a:xfr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81E6EAC7-5B14-4264-9565-44D293BB53A4}"/>
              </a:ext>
            </a:extLst>
          </p:cNvPr>
          <p:cNvSpPr/>
          <p:nvPr/>
        </p:nvSpPr>
        <p:spPr>
          <a:xfrm>
            <a:off x="10320912" y="933620"/>
            <a:ext cx="609600" cy="609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85999B7-DB95-47B0-9930-711AC98AAA6E}"/>
              </a:ext>
            </a:extLst>
          </p:cNvPr>
          <p:cNvSpPr/>
          <p:nvPr/>
        </p:nvSpPr>
        <p:spPr>
          <a:xfrm>
            <a:off x="1261488" y="5788800"/>
            <a:ext cx="609600" cy="609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1B3B090F-ADE3-4763-93BA-B37FF18476A8}"/>
              </a:ext>
            </a:extLst>
          </p:cNvPr>
          <p:cNvSpPr/>
          <p:nvPr/>
        </p:nvSpPr>
        <p:spPr>
          <a:xfrm>
            <a:off x="10320912" y="5788800"/>
            <a:ext cx="609600" cy="609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7DEEDC6-3AEC-4D2D-B861-12E6FFA044A3}"/>
              </a:ext>
            </a:extLst>
          </p:cNvPr>
          <p:cNvSpPr/>
          <p:nvPr/>
        </p:nvSpPr>
        <p:spPr>
          <a:xfrm>
            <a:off x="1261488" y="933620"/>
            <a:ext cx="609600" cy="609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占位符 24">
            <a:extLst>
              <a:ext uri="{FF2B5EF4-FFF2-40B4-BE49-F238E27FC236}">
                <a16:creationId xmlns:a16="http://schemas.microsoft.com/office/drawing/2014/main" id="{029636CF-236D-4827-9A1B-E3DB238458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1925" y="231775"/>
            <a:ext cx="3643313" cy="406400"/>
          </a:xfrm>
        </p:spPr>
        <p:txBody>
          <a:bodyPr/>
          <a:lstStyle/>
          <a:p>
            <a:r>
              <a:rPr lang="zh-CN" altLang="en-US" dirty="0">
                <a:sym typeface="+mn-lt"/>
              </a:rPr>
              <a:t>系统功能页面</a:t>
            </a:r>
            <a:endParaRPr lang="zh-CN" altLang="en-US" dirty="0"/>
          </a:p>
        </p:txBody>
      </p:sp>
      <p:sp>
        <p:nvSpPr>
          <p:cNvPr id="11" name="菱形 10"/>
          <p:cNvSpPr/>
          <p:nvPr/>
        </p:nvSpPr>
        <p:spPr>
          <a:xfrm>
            <a:off x="4588141" y="2120071"/>
            <a:ext cx="3015719" cy="3015719"/>
          </a:xfrm>
          <a:prstGeom prst="diamond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4" name="组合 23"/>
          <p:cNvGrpSpPr/>
          <p:nvPr/>
        </p:nvGrpSpPr>
        <p:grpSpPr>
          <a:xfrm>
            <a:off x="4636239" y="2184566"/>
            <a:ext cx="2908070" cy="2911342"/>
            <a:chOff x="4274817" y="1638300"/>
            <a:chExt cx="3628073" cy="3632156"/>
          </a:xfrm>
        </p:grpSpPr>
        <p:sp>
          <p:nvSpPr>
            <p:cNvPr id="12" name="菱形 11"/>
            <p:cNvSpPr/>
            <p:nvPr/>
          </p:nvSpPr>
          <p:spPr>
            <a:xfrm>
              <a:off x="6046467" y="1638300"/>
              <a:ext cx="95250" cy="95250"/>
            </a:xfrm>
            <a:prstGeom prst="diamond">
              <a:avLst/>
            </a:prstGeom>
            <a:solidFill>
              <a:srgbClr val="9DC3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3" name="菱形 12"/>
            <p:cNvSpPr/>
            <p:nvPr/>
          </p:nvSpPr>
          <p:spPr>
            <a:xfrm>
              <a:off x="6046467" y="5175206"/>
              <a:ext cx="95250" cy="95250"/>
            </a:xfrm>
            <a:prstGeom prst="diamond">
              <a:avLst/>
            </a:prstGeom>
            <a:solidFill>
              <a:srgbClr val="9DC3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4" name="菱形 13"/>
            <p:cNvSpPr/>
            <p:nvPr/>
          </p:nvSpPr>
          <p:spPr>
            <a:xfrm>
              <a:off x="7807640" y="3403434"/>
              <a:ext cx="95250" cy="95250"/>
            </a:xfrm>
            <a:prstGeom prst="diamond">
              <a:avLst/>
            </a:prstGeom>
            <a:solidFill>
              <a:srgbClr val="9DC3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5" name="菱形 14"/>
            <p:cNvSpPr/>
            <p:nvPr/>
          </p:nvSpPr>
          <p:spPr>
            <a:xfrm>
              <a:off x="4274817" y="3403434"/>
              <a:ext cx="95250" cy="95250"/>
            </a:xfrm>
            <a:prstGeom prst="diamond">
              <a:avLst/>
            </a:prstGeom>
            <a:solidFill>
              <a:srgbClr val="9DC3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" name="菱形 15"/>
            <p:cNvSpPr/>
            <p:nvPr/>
          </p:nvSpPr>
          <p:spPr>
            <a:xfrm>
              <a:off x="4314820" y="1664410"/>
              <a:ext cx="3558543" cy="3558543"/>
            </a:xfrm>
            <a:prstGeom prst="diamond">
              <a:avLst/>
            </a:prstGeom>
            <a:noFill/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</p:grpSp>
      <p:sp>
        <p:nvSpPr>
          <p:cNvPr id="18" name="TextBox 14">
            <a:extLst>
              <a:ext uri="{FF2B5EF4-FFF2-40B4-BE49-F238E27FC236}">
                <a16:creationId xmlns:a16="http://schemas.microsoft.com/office/drawing/2014/main" id="{180BAC44-1034-48F5-8C98-6BD90808C4C0}"/>
              </a:ext>
            </a:extLst>
          </p:cNvPr>
          <p:cNvSpPr txBox="1"/>
          <p:nvPr/>
        </p:nvSpPr>
        <p:spPr>
          <a:xfrm>
            <a:off x="4559141" y="3198696"/>
            <a:ext cx="30737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Lato Black" panose="020F0502020204030203" pitchFamily="34" charset="0"/>
              </a:rPr>
              <a:t>系统功能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Lato Black" panose="020F0502020204030203" pitchFamily="34" charset="0"/>
            </a:endParaRPr>
          </a:p>
          <a:p>
            <a:pPr algn="ctr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Lato Black" panose="020F0502020204030203" pitchFamily="34" charset="0"/>
              </a:rPr>
              <a:t>模块截图</a:t>
            </a:r>
          </a:p>
        </p:txBody>
      </p:sp>
    </p:spTree>
    <p:extLst>
      <p:ext uri="{BB962C8B-B14F-4D97-AF65-F5344CB8AC3E}">
        <p14:creationId xmlns:p14="http://schemas.microsoft.com/office/powerpoint/2010/main" val="8027068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>
            <a:extLst>
              <a:ext uri="{FF2B5EF4-FFF2-40B4-BE49-F238E27FC236}">
                <a16:creationId xmlns:a16="http://schemas.microsoft.com/office/drawing/2014/main" id="{983F4F74-523C-4143-A105-909472BA7F7E}"/>
              </a:ext>
            </a:extLst>
          </p:cNvPr>
          <p:cNvSpPr/>
          <p:nvPr/>
        </p:nvSpPr>
        <p:spPr>
          <a:xfrm>
            <a:off x="219916" y="2749097"/>
            <a:ext cx="11752168" cy="13560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9E73D9B-035B-43BB-90A5-17BCF6D83EA1}"/>
              </a:ext>
            </a:extLst>
          </p:cNvPr>
          <p:cNvSpPr txBox="1"/>
          <p:nvPr/>
        </p:nvSpPr>
        <p:spPr>
          <a:xfrm>
            <a:off x="2824686" y="2858007"/>
            <a:ext cx="6542628" cy="92333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5400" b="1" dirty="0">
                <a:solidFill>
                  <a:srgbClr val="36456E"/>
                </a:solidFill>
                <a:latin typeface="微软雅黑"/>
                <a:ea typeface="微软雅黑"/>
              </a:rPr>
              <a:t>感谢大家的观看</a:t>
            </a:r>
            <a:endParaRPr kumimoji="0" lang="zh-CN" altLang="en-US" sz="5400" b="1" i="0" u="none" strike="noStrike" kern="1200" cap="none" spc="0" normalizeH="0" baseline="0" noProof="0" dirty="0">
              <a:ln>
                <a:noFill/>
              </a:ln>
              <a:solidFill>
                <a:srgbClr val="36456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7" name="文本占位符 4">
            <a:extLst>
              <a:ext uri="{FF2B5EF4-FFF2-40B4-BE49-F238E27FC236}">
                <a16:creationId xmlns:a16="http://schemas.microsoft.com/office/drawing/2014/main" id="{D6B32196-09FB-41E6-823C-5438EF70B682}"/>
              </a:ext>
            </a:extLst>
          </p:cNvPr>
          <p:cNvSpPr txBox="1">
            <a:spLocks/>
          </p:cNvSpPr>
          <p:nvPr/>
        </p:nvSpPr>
        <p:spPr>
          <a:xfrm>
            <a:off x="3568835" y="3781337"/>
            <a:ext cx="5054330" cy="249391"/>
          </a:xfrm>
          <a:prstGeom prst="rect">
            <a:avLst/>
          </a:prstGeom>
        </p:spPr>
        <p:txBody>
          <a:bodyPr lIns="0" rIns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di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THANK YOU FOR WATCHING THE PPT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BBBFF51B-C86F-4721-92A6-867F97384655}"/>
              </a:ext>
            </a:extLst>
          </p:cNvPr>
          <p:cNvCxnSpPr>
            <a:cxnSpLocks/>
          </p:cNvCxnSpPr>
          <p:nvPr/>
        </p:nvCxnSpPr>
        <p:spPr>
          <a:xfrm>
            <a:off x="2978046" y="2750986"/>
            <a:ext cx="6235908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14610786-D911-439A-B101-4A8443880971}"/>
              </a:ext>
            </a:extLst>
          </p:cNvPr>
          <p:cNvCxnSpPr/>
          <p:nvPr/>
        </p:nvCxnSpPr>
        <p:spPr>
          <a:xfrm>
            <a:off x="2978046" y="4107009"/>
            <a:ext cx="6235908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831F65DF-F527-4781-B19A-B3269EC98DAF}"/>
              </a:ext>
            </a:extLst>
          </p:cNvPr>
          <p:cNvSpPr txBox="1"/>
          <p:nvPr/>
        </p:nvSpPr>
        <p:spPr>
          <a:xfrm>
            <a:off x="3897732" y="1236829"/>
            <a:ext cx="4396536" cy="132343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0" b="1" i="0" u="none" strike="noStrike" kern="1200" cap="none" spc="0" normalizeH="0" baseline="0" noProof="0" dirty="0">
                <a:ln>
                  <a:noFill/>
                </a:ln>
                <a:solidFill>
                  <a:srgbClr val="36456E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THANKS</a:t>
            </a:r>
            <a:endParaRPr kumimoji="0" lang="zh-CN" altLang="en-US" sz="8000" b="1" i="0" u="none" strike="noStrike" kern="1200" cap="none" spc="0" normalizeH="0" baseline="0" noProof="0" dirty="0">
              <a:ln>
                <a:noFill/>
              </a:ln>
              <a:solidFill>
                <a:srgbClr val="36456E">
                  <a:lumMod val="60000"/>
                  <a:lumOff val="4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8" name="平行四边形 27">
            <a:extLst>
              <a:ext uri="{FF2B5EF4-FFF2-40B4-BE49-F238E27FC236}">
                <a16:creationId xmlns:a16="http://schemas.microsoft.com/office/drawing/2014/main" id="{DD263859-A350-4478-B4D9-C17FFE201826}"/>
              </a:ext>
            </a:extLst>
          </p:cNvPr>
          <p:cNvSpPr/>
          <p:nvPr/>
        </p:nvSpPr>
        <p:spPr>
          <a:xfrm>
            <a:off x="3587670" y="4815776"/>
            <a:ext cx="1856122" cy="377893"/>
          </a:xfrm>
          <a:prstGeom prst="parallelogram">
            <a:avLst>
              <a:gd name="adj" fmla="val 64681"/>
            </a:avLst>
          </a:prstGeom>
          <a:gradFill>
            <a:gsLst>
              <a:gs pos="88000">
                <a:srgbClr val="FFFFFF">
                  <a:alpha val="0"/>
                </a:srgbClr>
              </a:gs>
              <a:gs pos="69000">
                <a:schemeClr val="bg1"/>
              </a:gs>
            </a:gsLst>
            <a:lin ang="1800000" scaled="0"/>
          </a:gradFill>
          <a:ln>
            <a:gradFill flip="none" rotWithShape="1">
              <a:gsLst>
                <a:gs pos="86000">
                  <a:schemeClr val="accent1">
                    <a:alpha val="0"/>
                  </a:schemeClr>
                </a:gs>
                <a:gs pos="42000">
                  <a:schemeClr val="accent1"/>
                </a:gs>
              </a:gsLst>
              <a:lin ang="18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9" name="平行四边形 28">
            <a:extLst>
              <a:ext uri="{FF2B5EF4-FFF2-40B4-BE49-F238E27FC236}">
                <a16:creationId xmlns:a16="http://schemas.microsoft.com/office/drawing/2014/main" id="{8B3D7E90-D90E-402A-A7C9-43D6966EC28C}"/>
              </a:ext>
            </a:extLst>
          </p:cNvPr>
          <p:cNvSpPr/>
          <p:nvPr/>
        </p:nvSpPr>
        <p:spPr>
          <a:xfrm>
            <a:off x="2560589" y="4815776"/>
            <a:ext cx="1146911" cy="377893"/>
          </a:xfrm>
          <a:prstGeom prst="parallelogram">
            <a:avLst>
              <a:gd name="adj" fmla="val 6468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答辩人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E0118C7-F286-42C4-9452-8CD2357A93C4}"/>
              </a:ext>
            </a:extLst>
          </p:cNvPr>
          <p:cNvSpPr txBox="1"/>
          <p:nvPr/>
        </p:nvSpPr>
        <p:spPr>
          <a:xfrm flipH="1">
            <a:off x="3983526" y="4835459"/>
            <a:ext cx="1460266" cy="338526"/>
          </a:xfrm>
          <a:prstGeom prst="rect">
            <a:avLst/>
          </a:prstGeom>
          <a:noFill/>
        </p:spPr>
        <p:txBody>
          <a:bodyPr wrap="square" lIns="91412" tIns="45706" rIns="91412" bIns="45706" rtlCol="0">
            <a:spAutoFit/>
          </a:bodyPr>
          <a:lstStyle/>
          <a:p>
            <a:pPr marL="0" marR="0" lvl="0" indent="0" algn="l" defTabSz="121880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rPr>
              <a:t>曾雪斌</a:t>
            </a:r>
          </a:p>
        </p:txBody>
      </p:sp>
      <p:sp>
        <p:nvSpPr>
          <p:cNvPr id="31" name="平行四边形 30">
            <a:extLst>
              <a:ext uri="{FF2B5EF4-FFF2-40B4-BE49-F238E27FC236}">
                <a16:creationId xmlns:a16="http://schemas.microsoft.com/office/drawing/2014/main" id="{9973409A-54FC-4A9A-B266-F04801DBB113}"/>
              </a:ext>
            </a:extLst>
          </p:cNvPr>
          <p:cNvSpPr/>
          <p:nvPr/>
        </p:nvSpPr>
        <p:spPr>
          <a:xfrm>
            <a:off x="7775290" y="4815776"/>
            <a:ext cx="1856122" cy="377893"/>
          </a:xfrm>
          <a:prstGeom prst="parallelogram">
            <a:avLst>
              <a:gd name="adj" fmla="val 64681"/>
            </a:avLst>
          </a:prstGeom>
          <a:gradFill>
            <a:gsLst>
              <a:gs pos="88000">
                <a:srgbClr val="FFFFFF">
                  <a:alpha val="0"/>
                </a:srgbClr>
              </a:gs>
              <a:gs pos="69000">
                <a:schemeClr val="bg1"/>
              </a:gs>
            </a:gsLst>
            <a:lin ang="1800000" scaled="0"/>
          </a:gradFill>
          <a:ln>
            <a:gradFill flip="none" rotWithShape="1">
              <a:gsLst>
                <a:gs pos="86000">
                  <a:schemeClr val="accent1">
                    <a:alpha val="0"/>
                  </a:schemeClr>
                </a:gs>
                <a:gs pos="42000">
                  <a:schemeClr val="accent1"/>
                </a:gs>
              </a:gsLst>
              <a:lin ang="18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2" name="平行四边形 31">
            <a:extLst>
              <a:ext uri="{FF2B5EF4-FFF2-40B4-BE49-F238E27FC236}">
                <a16:creationId xmlns:a16="http://schemas.microsoft.com/office/drawing/2014/main" id="{50B40EC8-38B5-46BB-825A-20D37FE6B549}"/>
              </a:ext>
            </a:extLst>
          </p:cNvPr>
          <p:cNvSpPr/>
          <p:nvPr/>
        </p:nvSpPr>
        <p:spPr>
          <a:xfrm>
            <a:off x="6541859" y="4815776"/>
            <a:ext cx="1353262" cy="377893"/>
          </a:xfrm>
          <a:prstGeom prst="parallelogram">
            <a:avLst>
              <a:gd name="adj" fmla="val 6468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指导老师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FAD3FE11-6009-4121-8AC8-19D3E4338016}"/>
              </a:ext>
            </a:extLst>
          </p:cNvPr>
          <p:cNvSpPr txBox="1"/>
          <p:nvPr/>
        </p:nvSpPr>
        <p:spPr>
          <a:xfrm flipH="1">
            <a:off x="8171146" y="4835459"/>
            <a:ext cx="1460266" cy="338526"/>
          </a:xfrm>
          <a:prstGeom prst="rect">
            <a:avLst/>
          </a:prstGeom>
          <a:noFill/>
        </p:spPr>
        <p:txBody>
          <a:bodyPr wrap="square" lIns="91412" tIns="45706" rIns="91412" bIns="45706" rtlCol="0">
            <a:spAutoFit/>
          </a:bodyPr>
          <a:lstStyle/>
          <a:p>
            <a:pPr marL="0" marR="0" lvl="0" indent="0" algn="l" defTabSz="121880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rPr>
              <a:t>付小军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8976B59-8484-41A1-8C1E-21E37FB9FACD}"/>
              </a:ext>
            </a:extLst>
          </p:cNvPr>
          <p:cNvSpPr txBox="1"/>
          <p:nvPr/>
        </p:nvSpPr>
        <p:spPr>
          <a:xfrm>
            <a:off x="935501" y="6119148"/>
            <a:ext cx="1186461" cy="276999"/>
          </a:xfrm>
          <a:prstGeom prst="rect">
            <a:avLst/>
          </a:prstGeom>
          <a:noFill/>
        </p:spPr>
        <p:txBody>
          <a:bodyPr vert="horz" wrap="square" lIns="0" rIns="0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/>
                <a:ea typeface="Microsoft YaHei"/>
                <a:cs typeface="+mn-ea"/>
                <a:sym typeface="+mn-lt"/>
              </a:rPr>
              <a:t>2022 / 06 / </a:t>
            </a:r>
            <a:r>
              <a:rPr lang="en-US" altLang="zh-CN" sz="1200" dirty="0">
                <a:solidFill>
                  <a:prstClr val="white">
                    <a:lumMod val="50000"/>
                  </a:prstClr>
                </a:solidFill>
                <a:latin typeface="Arial"/>
                <a:ea typeface="Microsoft YaHei"/>
                <a:cs typeface="+mn-ea"/>
                <a:sym typeface="+mn-lt"/>
              </a:rPr>
              <a:t>27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/>
              <a:ea typeface="Microsoft YaHei"/>
              <a:cs typeface="+mn-ea"/>
              <a:sym typeface="+mn-lt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DB2D4FBB-DB3C-448D-BBD4-F0207CD374F0}"/>
              </a:ext>
            </a:extLst>
          </p:cNvPr>
          <p:cNvSpPr/>
          <p:nvPr/>
        </p:nvSpPr>
        <p:spPr>
          <a:xfrm>
            <a:off x="3685661" y="6119148"/>
            <a:ext cx="482067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000" kern="100" spc="300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ea typeface="微软雅黑"/>
                <a:cs typeface="Times New Roman" panose="02020603050405020304" pitchFamily="18" charset="0"/>
              </a:rPr>
              <a:t>实训项目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4767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reeform 5">
            <a:extLst>
              <a:ext uri="{FF2B5EF4-FFF2-40B4-BE49-F238E27FC236}">
                <a16:creationId xmlns:a16="http://schemas.microsoft.com/office/drawing/2014/main" id="{929BBECD-AE8D-42DD-B2FA-5473645736F1}"/>
              </a:ext>
            </a:extLst>
          </p:cNvPr>
          <p:cNvSpPr>
            <a:spLocks/>
          </p:cNvSpPr>
          <p:nvPr/>
        </p:nvSpPr>
        <p:spPr bwMode="auto">
          <a:xfrm>
            <a:off x="3442005" y="1013340"/>
            <a:ext cx="4835550" cy="5484164"/>
          </a:xfrm>
          <a:custGeom>
            <a:avLst/>
            <a:gdLst>
              <a:gd name="T0" fmla="*/ 589 w 1178"/>
              <a:gd name="T1" fmla="*/ 1336 h 1336"/>
              <a:gd name="T2" fmla="*/ 547 w 1178"/>
              <a:gd name="T3" fmla="*/ 1324 h 1336"/>
              <a:gd name="T4" fmla="*/ 42 w 1178"/>
              <a:gd name="T5" fmla="*/ 1032 h 1336"/>
              <a:gd name="T6" fmla="*/ 0 w 1178"/>
              <a:gd name="T7" fmla="*/ 959 h 1336"/>
              <a:gd name="T8" fmla="*/ 0 w 1178"/>
              <a:gd name="T9" fmla="*/ 376 h 1336"/>
              <a:gd name="T10" fmla="*/ 42 w 1178"/>
              <a:gd name="T11" fmla="*/ 303 h 1336"/>
              <a:gd name="T12" fmla="*/ 547 w 1178"/>
              <a:gd name="T13" fmla="*/ 11 h 1336"/>
              <a:gd name="T14" fmla="*/ 589 w 1178"/>
              <a:gd name="T15" fmla="*/ 0 h 1336"/>
              <a:gd name="T16" fmla="*/ 631 w 1178"/>
              <a:gd name="T17" fmla="*/ 11 h 1336"/>
              <a:gd name="T18" fmla="*/ 1136 w 1178"/>
              <a:gd name="T19" fmla="*/ 303 h 1336"/>
              <a:gd name="T20" fmla="*/ 1178 w 1178"/>
              <a:gd name="T21" fmla="*/ 376 h 1336"/>
              <a:gd name="T22" fmla="*/ 1178 w 1178"/>
              <a:gd name="T23" fmla="*/ 959 h 1336"/>
              <a:gd name="T24" fmla="*/ 1136 w 1178"/>
              <a:gd name="T25" fmla="*/ 1032 h 1336"/>
              <a:gd name="T26" fmla="*/ 631 w 1178"/>
              <a:gd name="T27" fmla="*/ 1324 h 1336"/>
              <a:gd name="T28" fmla="*/ 589 w 1178"/>
              <a:gd name="T29" fmla="*/ 1336 h 1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78" h="1336">
                <a:moveTo>
                  <a:pt x="589" y="1336"/>
                </a:moveTo>
                <a:cubicBezTo>
                  <a:pt x="574" y="1336"/>
                  <a:pt x="560" y="1332"/>
                  <a:pt x="547" y="1324"/>
                </a:cubicBezTo>
                <a:cubicBezTo>
                  <a:pt x="42" y="1032"/>
                  <a:pt x="42" y="1032"/>
                  <a:pt x="42" y="1032"/>
                </a:cubicBezTo>
                <a:cubicBezTo>
                  <a:pt x="16" y="1017"/>
                  <a:pt x="0" y="989"/>
                  <a:pt x="0" y="959"/>
                </a:cubicBezTo>
                <a:cubicBezTo>
                  <a:pt x="0" y="376"/>
                  <a:pt x="0" y="376"/>
                  <a:pt x="0" y="376"/>
                </a:cubicBezTo>
                <a:cubicBezTo>
                  <a:pt x="0" y="346"/>
                  <a:pt x="16" y="318"/>
                  <a:pt x="42" y="303"/>
                </a:cubicBezTo>
                <a:cubicBezTo>
                  <a:pt x="547" y="11"/>
                  <a:pt x="547" y="11"/>
                  <a:pt x="547" y="11"/>
                </a:cubicBezTo>
                <a:cubicBezTo>
                  <a:pt x="560" y="4"/>
                  <a:pt x="574" y="0"/>
                  <a:pt x="589" y="0"/>
                </a:cubicBezTo>
                <a:cubicBezTo>
                  <a:pt x="604" y="0"/>
                  <a:pt x="618" y="4"/>
                  <a:pt x="631" y="11"/>
                </a:cubicBezTo>
                <a:cubicBezTo>
                  <a:pt x="1136" y="303"/>
                  <a:pt x="1136" y="303"/>
                  <a:pt x="1136" y="303"/>
                </a:cubicBezTo>
                <a:cubicBezTo>
                  <a:pt x="1162" y="318"/>
                  <a:pt x="1178" y="346"/>
                  <a:pt x="1178" y="376"/>
                </a:cubicBezTo>
                <a:cubicBezTo>
                  <a:pt x="1178" y="959"/>
                  <a:pt x="1178" y="959"/>
                  <a:pt x="1178" y="959"/>
                </a:cubicBezTo>
                <a:cubicBezTo>
                  <a:pt x="1178" y="989"/>
                  <a:pt x="1162" y="1017"/>
                  <a:pt x="1136" y="1032"/>
                </a:cubicBezTo>
                <a:cubicBezTo>
                  <a:pt x="631" y="1324"/>
                  <a:pt x="631" y="1324"/>
                  <a:pt x="631" y="1324"/>
                </a:cubicBezTo>
                <a:cubicBezTo>
                  <a:pt x="618" y="1332"/>
                  <a:pt x="604" y="1336"/>
                  <a:pt x="589" y="133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bg1">
                <a:lumMod val="9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5" name="Freeform 5">
            <a:extLst>
              <a:ext uri="{FF2B5EF4-FFF2-40B4-BE49-F238E27FC236}">
                <a16:creationId xmlns:a16="http://schemas.microsoft.com/office/drawing/2014/main" id="{4D3B1047-9574-4292-95B4-A866C0B47747}"/>
              </a:ext>
            </a:extLst>
          </p:cNvPr>
          <p:cNvSpPr>
            <a:spLocks/>
          </p:cNvSpPr>
          <p:nvPr/>
        </p:nvSpPr>
        <p:spPr bwMode="auto">
          <a:xfrm>
            <a:off x="3678225" y="611836"/>
            <a:ext cx="4835550" cy="5484164"/>
          </a:xfrm>
          <a:custGeom>
            <a:avLst/>
            <a:gdLst>
              <a:gd name="T0" fmla="*/ 589 w 1178"/>
              <a:gd name="T1" fmla="*/ 1336 h 1336"/>
              <a:gd name="T2" fmla="*/ 547 w 1178"/>
              <a:gd name="T3" fmla="*/ 1324 h 1336"/>
              <a:gd name="T4" fmla="*/ 42 w 1178"/>
              <a:gd name="T5" fmla="*/ 1032 h 1336"/>
              <a:gd name="T6" fmla="*/ 0 w 1178"/>
              <a:gd name="T7" fmla="*/ 959 h 1336"/>
              <a:gd name="T8" fmla="*/ 0 w 1178"/>
              <a:gd name="T9" fmla="*/ 376 h 1336"/>
              <a:gd name="T10" fmla="*/ 42 w 1178"/>
              <a:gd name="T11" fmla="*/ 303 h 1336"/>
              <a:gd name="T12" fmla="*/ 547 w 1178"/>
              <a:gd name="T13" fmla="*/ 11 h 1336"/>
              <a:gd name="T14" fmla="*/ 589 w 1178"/>
              <a:gd name="T15" fmla="*/ 0 h 1336"/>
              <a:gd name="T16" fmla="*/ 631 w 1178"/>
              <a:gd name="T17" fmla="*/ 11 h 1336"/>
              <a:gd name="T18" fmla="*/ 1136 w 1178"/>
              <a:gd name="T19" fmla="*/ 303 h 1336"/>
              <a:gd name="T20" fmla="*/ 1178 w 1178"/>
              <a:gd name="T21" fmla="*/ 376 h 1336"/>
              <a:gd name="T22" fmla="*/ 1178 w 1178"/>
              <a:gd name="T23" fmla="*/ 959 h 1336"/>
              <a:gd name="T24" fmla="*/ 1136 w 1178"/>
              <a:gd name="T25" fmla="*/ 1032 h 1336"/>
              <a:gd name="T26" fmla="*/ 631 w 1178"/>
              <a:gd name="T27" fmla="*/ 1324 h 1336"/>
              <a:gd name="T28" fmla="*/ 589 w 1178"/>
              <a:gd name="T29" fmla="*/ 1336 h 1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78" h="1336">
                <a:moveTo>
                  <a:pt x="589" y="1336"/>
                </a:moveTo>
                <a:cubicBezTo>
                  <a:pt x="574" y="1336"/>
                  <a:pt x="560" y="1332"/>
                  <a:pt x="547" y="1324"/>
                </a:cubicBezTo>
                <a:cubicBezTo>
                  <a:pt x="42" y="1032"/>
                  <a:pt x="42" y="1032"/>
                  <a:pt x="42" y="1032"/>
                </a:cubicBezTo>
                <a:cubicBezTo>
                  <a:pt x="16" y="1017"/>
                  <a:pt x="0" y="989"/>
                  <a:pt x="0" y="959"/>
                </a:cubicBezTo>
                <a:cubicBezTo>
                  <a:pt x="0" y="376"/>
                  <a:pt x="0" y="376"/>
                  <a:pt x="0" y="376"/>
                </a:cubicBezTo>
                <a:cubicBezTo>
                  <a:pt x="0" y="346"/>
                  <a:pt x="16" y="318"/>
                  <a:pt x="42" y="303"/>
                </a:cubicBezTo>
                <a:cubicBezTo>
                  <a:pt x="547" y="11"/>
                  <a:pt x="547" y="11"/>
                  <a:pt x="547" y="11"/>
                </a:cubicBezTo>
                <a:cubicBezTo>
                  <a:pt x="560" y="4"/>
                  <a:pt x="574" y="0"/>
                  <a:pt x="589" y="0"/>
                </a:cubicBezTo>
                <a:cubicBezTo>
                  <a:pt x="604" y="0"/>
                  <a:pt x="618" y="4"/>
                  <a:pt x="631" y="11"/>
                </a:cubicBezTo>
                <a:cubicBezTo>
                  <a:pt x="1136" y="303"/>
                  <a:pt x="1136" y="303"/>
                  <a:pt x="1136" y="303"/>
                </a:cubicBezTo>
                <a:cubicBezTo>
                  <a:pt x="1162" y="318"/>
                  <a:pt x="1178" y="346"/>
                  <a:pt x="1178" y="376"/>
                </a:cubicBezTo>
                <a:cubicBezTo>
                  <a:pt x="1178" y="959"/>
                  <a:pt x="1178" y="959"/>
                  <a:pt x="1178" y="959"/>
                </a:cubicBezTo>
                <a:cubicBezTo>
                  <a:pt x="1178" y="989"/>
                  <a:pt x="1162" y="1017"/>
                  <a:pt x="1136" y="1032"/>
                </a:cubicBezTo>
                <a:cubicBezTo>
                  <a:pt x="631" y="1324"/>
                  <a:pt x="631" y="1324"/>
                  <a:pt x="631" y="1324"/>
                </a:cubicBezTo>
                <a:cubicBezTo>
                  <a:pt x="618" y="1332"/>
                  <a:pt x="604" y="1336"/>
                  <a:pt x="589" y="133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  <a:lumOff val="50000"/>
                </a:schemeClr>
              </a:gs>
              <a:gs pos="85000">
                <a:schemeClr val="accent1">
                  <a:lumMod val="80000"/>
                  <a:lumOff val="20000"/>
                </a:schemeClr>
              </a:gs>
            </a:gsLst>
            <a:lin ang="5400000" scaled="1"/>
          </a:gradFill>
          <a:ln w="95250">
            <a:noFill/>
          </a:ln>
          <a:effectLst>
            <a:outerShdw blurRad="381000" dist="304800" dir="8100000" algn="tr" rotWithShape="0">
              <a:prstClr val="black">
                <a:alpha val="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C5A9AF52-A8EE-4A54-846D-6D4CFC7A66DF}"/>
              </a:ext>
            </a:extLst>
          </p:cNvPr>
          <p:cNvSpPr txBox="1"/>
          <p:nvPr/>
        </p:nvSpPr>
        <p:spPr>
          <a:xfrm>
            <a:off x="5026506" y="1879865"/>
            <a:ext cx="2138988" cy="1279139"/>
          </a:xfrm>
          <a:prstGeom prst="rect">
            <a:avLst/>
          </a:prstGeom>
        </p:spPr>
        <p:txBody>
          <a:bodyPr vert="horz" lIns="0" tIns="0" rIns="0" bIns="0" rtlCol="0" anchor="ctr">
            <a:normAutofit lnSpcReduction="10000"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7200" b="0"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42000">
                      <a:prstClr val="white">
                        <a:alpha val="90000"/>
                      </a:prstClr>
                    </a:gs>
                    <a:gs pos="86000">
                      <a:prstClr val="white">
                        <a:alpha val="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Arial"/>
                <a:ea typeface="微软雅黑"/>
                <a:cs typeface="+mj-cs"/>
              </a:rPr>
              <a:t>01</a:t>
            </a:r>
            <a:endParaRPr kumimoji="0" lang="zh-CN" altLang="en-US" sz="10400" b="0" i="0" u="none" strike="noStrike" kern="1200" cap="none" spc="0" normalizeH="0" baseline="0" noProof="0" dirty="0">
              <a:ln>
                <a:noFill/>
              </a:ln>
              <a:gradFill>
                <a:gsLst>
                  <a:gs pos="42000">
                    <a:prstClr val="white">
                      <a:alpha val="90000"/>
                    </a:prstClr>
                  </a:gs>
                  <a:gs pos="86000">
                    <a:prstClr val="white">
                      <a:alpha val="0"/>
                    </a:prstClr>
                  </a:gs>
                </a:gsLst>
                <a:lin ang="5400000" scaled="1"/>
              </a:gradFill>
              <a:effectLst/>
              <a:uLnTx/>
              <a:uFillTx/>
              <a:latin typeface="Arial"/>
              <a:ea typeface="微软雅黑"/>
              <a:cs typeface="+mj-cs"/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FBAB4F46-5296-4D32-A6F3-FB2497C1262E}"/>
              </a:ext>
            </a:extLst>
          </p:cNvPr>
          <p:cNvSpPr txBox="1"/>
          <p:nvPr/>
        </p:nvSpPr>
        <p:spPr>
          <a:xfrm>
            <a:off x="4459694" y="3100920"/>
            <a:ext cx="3272612" cy="668994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/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小组分工</a:t>
            </a:r>
          </a:p>
        </p:txBody>
      </p: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B3AFD229-4517-421E-9FE2-320F7754B1C2}"/>
              </a:ext>
            </a:extLst>
          </p:cNvPr>
          <p:cNvCxnSpPr/>
          <p:nvPr/>
        </p:nvCxnSpPr>
        <p:spPr>
          <a:xfrm>
            <a:off x="5670330" y="4761185"/>
            <a:ext cx="851338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5873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3888BE6-7762-4A04-B395-3F3D3FCD0C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sym typeface="+mn-lt"/>
              </a:rPr>
              <a:t>小组分工</a:t>
            </a:r>
            <a:endParaRPr lang="zh-CN" altLang="en-US" dirty="0"/>
          </a:p>
        </p:txBody>
      </p:sp>
      <p:sp>
        <p:nvSpPr>
          <p:cNvPr id="29" name="Shape 103"/>
          <p:cNvSpPr txBox="1"/>
          <p:nvPr/>
        </p:nvSpPr>
        <p:spPr>
          <a:xfrm>
            <a:off x="1051877" y="2497268"/>
            <a:ext cx="2129142" cy="129535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25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Montserrat" panose="02000505000000020004"/>
              </a:rPr>
              <a:t>产品经理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Montserrat" panose="02000505000000020004"/>
              </a:rPr>
              <a:t>/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Montserrat" panose="02000505000000020004"/>
              </a:rPr>
              <a:t>后端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Montserrat" panose="02000505000000020004"/>
              </a:rPr>
              <a:t>/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Montserrat" panose="02000505000000020004"/>
              </a:rPr>
              <a:t>前端：完成文档审查、数据库设计、车票查询模块及部分前台页面</a:t>
            </a:r>
          </a:p>
        </p:txBody>
      </p:sp>
      <p:sp>
        <p:nvSpPr>
          <p:cNvPr id="30" name="Shape 104"/>
          <p:cNvSpPr txBox="1"/>
          <p:nvPr/>
        </p:nvSpPr>
        <p:spPr>
          <a:xfrm>
            <a:off x="994511" y="2060897"/>
            <a:ext cx="2243875" cy="242264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lvl="0" algn="ctr">
              <a:buSzPct val="25000"/>
            </a:pPr>
            <a:r>
              <a:rPr lang="zh-CN" altLang="en-US" b="1" dirty="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  <a:cs typeface="Montserrat" panose="02000505000000020004"/>
                <a:sym typeface="Montserrat" panose="02000505000000020004"/>
              </a:rPr>
              <a:t>曾雪斌</a:t>
            </a:r>
          </a:p>
        </p:txBody>
      </p:sp>
      <p:sp>
        <p:nvSpPr>
          <p:cNvPr id="32" name="Shape 106"/>
          <p:cNvSpPr txBox="1"/>
          <p:nvPr/>
        </p:nvSpPr>
        <p:spPr>
          <a:xfrm>
            <a:off x="3750871" y="2060897"/>
            <a:ext cx="2243875" cy="242264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buSzPct val="25000"/>
              <a:defRPr sz="3200" b="1">
                <a:solidFill>
                  <a:schemeClr val="dk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" panose="02000505000000020004"/>
              </a:defRPr>
            </a:lvl1pPr>
          </a:lstStyle>
          <a:p>
            <a:pPr lvl="0"/>
            <a:r>
              <a:rPr lang="zh-CN" altLang="en-US" sz="1800" dirty="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  <a:sym typeface="Montserrat" panose="02000505000000020004"/>
              </a:rPr>
              <a:t>罗宇豪</a:t>
            </a:r>
          </a:p>
        </p:txBody>
      </p:sp>
      <p:sp>
        <p:nvSpPr>
          <p:cNvPr id="34" name="Shape 108"/>
          <p:cNvSpPr txBox="1"/>
          <p:nvPr/>
        </p:nvSpPr>
        <p:spPr>
          <a:xfrm>
            <a:off x="6246089" y="2060897"/>
            <a:ext cx="2243875" cy="242264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buSzPct val="25000"/>
              <a:defRPr sz="3200" b="1">
                <a:solidFill>
                  <a:schemeClr val="dk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" panose="02000505000000020004"/>
              </a:defRPr>
            </a:lvl1pPr>
          </a:lstStyle>
          <a:p>
            <a:pPr lvl="0"/>
            <a:r>
              <a:rPr lang="zh-CN" altLang="en-US" sz="1800" dirty="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  <a:sym typeface="Montserrat" panose="02000505000000020004"/>
              </a:rPr>
              <a:t>曾聆聆</a:t>
            </a:r>
          </a:p>
        </p:txBody>
      </p:sp>
      <p:sp>
        <p:nvSpPr>
          <p:cNvPr id="36" name="Shape 110"/>
          <p:cNvSpPr txBox="1"/>
          <p:nvPr/>
        </p:nvSpPr>
        <p:spPr>
          <a:xfrm>
            <a:off x="1009973" y="4214286"/>
            <a:ext cx="2243875" cy="242264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buSzPct val="25000"/>
              <a:defRPr sz="3200" b="1">
                <a:solidFill>
                  <a:schemeClr val="dk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" panose="02000505000000020004"/>
              </a:defRPr>
            </a:lvl1pPr>
          </a:lstStyle>
          <a:p>
            <a:pPr lvl="0"/>
            <a:r>
              <a:rPr lang="zh-CN" altLang="en-US" sz="1800" dirty="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  <a:sym typeface="Montserrat" panose="02000505000000020004"/>
              </a:rPr>
              <a:t>郭瑄</a:t>
            </a:r>
          </a:p>
          <a:p>
            <a:pPr lvl="0"/>
            <a:endParaRPr lang="zh-CN" altLang="en-US" sz="1800" dirty="0">
              <a:solidFill>
                <a:schemeClr val="tx2">
                  <a:lumMod val="50000"/>
                </a:schemeClr>
              </a:solidFill>
              <a:latin typeface="+mj-ea"/>
              <a:ea typeface="+mj-ea"/>
              <a:sym typeface="Montserrat" panose="02000505000000020004"/>
            </a:endParaRPr>
          </a:p>
        </p:txBody>
      </p:sp>
      <p:sp>
        <p:nvSpPr>
          <p:cNvPr id="38" name="Shape 112"/>
          <p:cNvSpPr txBox="1"/>
          <p:nvPr/>
        </p:nvSpPr>
        <p:spPr>
          <a:xfrm>
            <a:off x="3750871" y="4211028"/>
            <a:ext cx="2243875" cy="242264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buSzPct val="25000"/>
              <a:defRPr sz="3200" b="1">
                <a:solidFill>
                  <a:schemeClr val="dk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" panose="02000505000000020004"/>
              </a:defRPr>
            </a:lvl1pPr>
          </a:lstStyle>
          <a:p>
            <a:pPr lvl="0"/>
            <a:r>
              <a:rPr lang="zh-CN" altLang="en-US" sz="1800" dirty="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  <a:sym typeface="Montserrat" panose="02000505000000020004"/>
              </a:rPr>
              <a:t>刘贤洋</a:t>
            </a:r>
          </a:p>
        </p:txBody>
      </p:sp>
      <p:sp>
        <p:nvSpPr>
          <p:cNvPr id="40" name="Shape 114"/>
          <p:cNvSpPr txBox="1"/>
          <p:nvPr/>
        </p:nvSpPr>
        <p:spPr>
          <a:xfrm>
            <a:off x="6246089" y="4211028"/>
            <a:ext cx="2243875" cy="242264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buSzPct val="25000"/>
              <a:defRPr sz="3200" b="1">
                <a:solidFill>
                  <a:schemeClr val="dk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" panose="02000505000000020004"/>
              </a:defRPr>
            </a:lvl1pPr>
          </a:lstStyle>
          <a:p>
            <a:pPr lvl="0"/>
            <a:r>
              <a:rPr lang="zh-CN" altLang="en-US" sz="1800" dirty="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  <a:sym typeface="Montserrat" panose="02000505000000020004"/>
              </a:rPr>
              <a:t>殷和建</a:t>
            </a:r>
          </a:p>
        </p:txBody>
      </p:sp>
      <p:sp>
        <p:nvSpPr>
          <p:cNvPr id="48" name="Shape 108"/>
          <p:cNvSpPr txBox="1"/>
          <p:nvPr/>
        </p:nvSpPr>
        <p:spPr>
          <a:xfrm>
            <a:off x="8952315" y="2060897"/>
            <a:ext cx="2243875" cy="242264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buSzPct val="25000"/>
              <a:defRPr sz="3200" b="1">
                <a:solidFill>
                  <a:schemeClr val="dk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" panose="02000505000000020004"/>
              </a:defRPr>
            </a:lvl1pPr>
          </a:lstStyle>
          <a:p>
            <a:pPr lvl="0"/>
            <a:r>
              <a:rPr lang="zh-CN" altLang="en-US" sz="1800" dirty="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  <a:sym typeface="Montserrat" panose="02000505000000020004"/>
              </a:rPr>
              <a:t>胡子豪</a:t>
            </a:r>
          </a:p>
        </p:txBody>
      </p:sp>
      <p:sp>
        <p:nvSpPr>
          <p:cNvPr id="50" name="Shape 114"/>
          <p:cNvSpPr txBox="1"/>
          <p:nvPr/>
        </p:nvSpPr>
        <p:spPr>
          <a:xfrm>
            <a:off x="8952315" y="4211028"/>
            <a:ext cx="2243875" cy="242264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buSzPct val="25000"/>
              <a:defRPr sz="3200" b="1">
                <a:solidFill>
                  <a:schemeClr val="dk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ontserrat" panose="02000505000000020004"/>
              </a:defRPr>
            </a:lvl1pPr>
          </a:lstStyle>
          <a:p>
            <a:pPr lvl="0"/>
            <a:r>
              <a:rPr lang="zh-CN" altLang="en-US" sz="1800" dirty="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  <a:sym typeface="Montserrat" panose="02000505000000020004"/>
              </a:rPr>
              <a:t>蒋梦依</a:t>
            </a:r>
          </a:p>
        </p:txBody>
      </p:sp>
      <p:cxnSp>
        <p:nvCxnSpPr>
          <p:cNvPr id="41" name="Shape 923"/>
          <p:cNvCxnSpPr>
            <a:cxnSpLocks/>
          </p:cNvCxnSpPr>
          <p:nvPr/>
        </p:nvCxnSpPr>
        <p:spPr>
          <a:xfrm>
            <a:off x="8693912" y="1879262"/>
            <a:ext cx="0" cy="3820715"/>
          </a:xfrm>
          <a:prstGeom prst="straightConnector1">
            <a:avLst/>
          </a:prstGeom>
          <a:noFill/>
          <a:ln w="9525" cap="flat" cmpd="sng">
            <a:solidFill>
              <a:schemeClr val="accent1">
                <a:lumMod val="20000"/>
                <a:lumOff val="80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42" name="Shape 925"/>
          <p:cNvCxnSpPr/>
          <p:nvPr/>
        </p:nvCxnSpPr>
        <p:spPr>
          <a:xfrm>
            <a:off x="1050655" y="3785287"/>
            <a:ext cx="10080000" cy="0"/>
          </a:xfrm>
          <a:prstGeom prst="straightConnector1">
            <a:avLst/>
          </a:prstGeom>
          <a:noFill/>
          <a:ln w="9525" cap="flat" cmpd="sng">
            <a:solidFill>
              <a:schemeClr val="accent1">
                <a:lumMod val="20000"/>
                <a:lumOff val="80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43" name="Shape 923"/>
          <p:cNvCxnSpPr>
            <a:cxnSpLocks/>
          </p:cNvCxnSpPr>
          <p:nvPr/>
        </p:nvCxnSpPr>
        <p:spPr>
          <a:xfrm>
            <a:off x="6186865" y="2060897"/>
            <a:ext cx="0" cy="3727211"/>
          </a:xfrm>
          <a:prstGeom prst="straightConnector1">
            <a:avLst/>
          </a:prstGeom>
          <a:noFill/>
          <a:ln w="9525" cap="flat" cmpd="sng">
            <a:solidFill>
              <a:schemeClr val="accent1">
                <a:lumMod val="20000"/>
                <a:lumOff val="80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44" name="Shape 923"/>
          <p:cNvCxnSpPr>
            <a:cxnSpLocks/>
          </p:cNvCxnSpPr>
          <p:nvPr/>
        </p:nvCxnSpPr>
        <p:spPr>
          <a:xfrm>
            <a:off x="3541533" y="1879262"/>
            <a:ext cx="0" cy="3820715"/>
          </a:xfrm>
          <a:prstGeom prst="straightConnector1">
            <a:avLst/>
          </a:prstGeom>
          <a:noFill/>
          <a:ln w="9525" cap="flat" cmpd="sng">
            <a:solidFill>
              <a:schemeClr val="accent1">
                <a:lumMod val="20000"/>
                <a:lumOff val="80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45" name="Shape 103">
            <a:extLst>
              <a:ext uri="{FF2B5EF4-FFF2-40B4-BE49-F238E27FC236}">
                <a16:creationId xmlns:a16="http://schemas.microsoft.com/office/drawing/2014/main" id="{E34B55C4-D0A0-404B-80CE-14394512D0BD}"/>
              </a:ext>
            </a:extLst>
          </p:cNvPr>
          <p:cNvSpPr txBox="1"/>
          <p:nvPr/>
        </p:nvSpPr>
        <p:spPr>
          <a:xfrm>
            <a:off x="3808237" y="2497268"/>
            <a:ext cx="2129142" cy="98757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lnSpc>
                <a:spcPct val="125000"/>
              </a:lnSpc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Montserrat" panose="02000505000000020004"/>
              </a:rPr>
              <a:t>前端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Montserrat" panose="02000505000000020004"/>
              </a:rPr>
              <a:t>/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Montserrat" panose="02000505000000020004"/>
              </a:rPr>
              <a:t>后端：完成了所有后台页面及部分后台管理功能</a:t>
            </a:r>
          </a:p>
        </p:txBody>
      </p:sp>
      <p:sp>
        <p:nvSpPr>
          <p:cNvPr id="46" name="Shape 103">
            <a:extLst>
              <a:ext uri="{FF2B5EF4-FFF2-40B4-BE49-F238E27FC236}">
                <a16:creationId xmlns:a16="http://schemas.microsoft.com/office/drawing/2014/main" id="{66B22263-C9B7-44CD-9DF3-8C844E196E82}"/>
              </a:ext>
            </a:extLst>
          </p:cNvPr>
          <p:cNvSpPr txBox="1"/>
          <p:nvPr/>
        </p:nvSpPr>
        <p:spPr>
          <a:xfrm>
            <a:off x="6303455" y="2497268"/>
            <a:ext cx="2129142" cy="98757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lnSpc>
                <a:spcPct val="125000"/>
              </a:lnSpc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Montserrat" panose="02000505000000020004"/>
              </a:rPr>
              <a:t>前端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Montserrat" panose="02000505000000020004"/>
              </a:rPr>
              <a:t>/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Montserrat" panose="02000505000000020004"/>
              </a:rPr>
              <a:t>后端：完成了部分前台页面及部分后台管理功能</a:t>
            </a:r>
          </a:p>
        </p:txBody>
      </p:sp>
      <p:sp>
        <p:nvSpPr>
          <p:cNvPr id="51" name="Shape 103">
            <a:extLst>
              <a:ext uri="{FF2B5EF4-FFF2-40B4-BE49-F238E27FC236}">
                <a16:creationId xmlns:a16="http://schemas.microsoft.com/office/drawing/2014/main" id="{9742D2CC-D633-4098-9B80-F85DB95AAA95}"/>
              </a:ext>
            </a:extLst>
          </p:cNvPr>
          <p:cNvSpPr txBox="1"/>
          <p:nvPr/>
        </p:nvSpPr>
        <p:spPr>
          <a:xfrm>
            <a:off x="9005665" y="2497268"/>
            <a:ext cx="2129142" cy="98757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lnSpc>
                <a:spcPct val="125000"/>
              </a:lnSpc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Montserrat" panose="02000505000000020004"/>
              </a:rPr>
              <a:t>文档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Montserrat" panose="02000505000000020004"/>
              </a:rPr>
              <a:t>/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Montserrat" panose="02000505000000020004"/>
              </a:rPr>
              <a:t>后端：完成了大部分文档编写及部分后台管理功能</a:t>
            </a:r>
          </a:p>
        </p:txBody>
      </p:sp>
      <p:sp>
        <p:nvSpPr>
          <p:cNvPr id="52" name="Shape 103">
            <a:extLst>
              <a:ext uri="{FF2B5EF4-FFF2-40B4-BE49-F238E27FC236}">
                <a16:creationId xmlns:a16="http://schemas.microsoft.com/office/drawing/2014/main" id="{02B1151A-D41E-468A-81B3-5E9690F10246}"/>
              </a:ext>
            </a:extLst>
          </p:cNvPr>
          <p:cNvSpPr txBox="1"/>
          <p:nvPr/>
        </p:nvSpPr>
        <p:spPr>
          <a:xfrm>
            <a:off x="1050655" y="4659195"/>
            <a:ext cx="2129142" cy="98757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lnSpc>
                <a:spcPct val="125000"/>
              </a:lnSpc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25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Montserrat" panose="02000505000000020004"/>
              </a:rPr>
              <a:t>后端：完成了正晚点查询、检票口查询和起售时间等常用查询</a:t>
            </a:r>
          </a:p>
        </p:txBody>
      </p:sp>
      <p:sp>
        <p:nvSpPr>
          <p:cNvPr id="61" name="Shape 103">
            <a:extLst>
              <a:ext uri="{FF2B5EF4-FFF2-40B4-BE49-F238E27FC236}">
                <a16:creationId xmlns:a16="http://schemas.microsoft.com/office/drawing/2014/main" id="{CCA16176-1402-47B7-B6B4-D95B0F0C5898}"/>
              </a:ext>
            </a:extLst>
          </p:cNvPr>
          <p:cNvSpPr txBox="1"/>
          <p:nvPr/>
        </p:nvSpPr>
        <p:spPr>
          <a:xfrm>
            <a:off x="3808237" y="4659195"/>
            <a:ext cx="2129142" cy="98757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lnSpc>
                <a:spcPct val="125000"/>
              </a:lnSpc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Montserrat" panose="02000505000000020004"/>
              </a:rPr>
              <a:t>后端：完成了车次模块功能及数据库数据的插入</a:t>
            </a:r>
          </a:p>
        </p:txBody>
      </p:sp>
      <p:sp>
        <p:nvSpPr>
          <p:cNvPr id="62" name="Shape 103">
            <a:extLst>
              <a:ext uri="{FF2B5EF4-FFF2-40B4-BE49-F238E27FC236}">
                <a16:creationId xmlns:a16="http://schemas.microsoft.com/office/drawing/2014/main" id="{C905AC7B-9778-440F-BA8F-B94551CC9BBC}"/>
              </a:ext>
            </a:extLst>
          </p:cNvPr>
          <p:cNvSpPr txBox="1"/>
          <p:nvPr/>
        </p:nvSpPr>
        <p:spPr>
          <a:xfrm>
            <a:off x="6303455" y="4659195"/>
            <a:ext cx="2129142" cy="98757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lnSpc>
                <a:spcPct val="125000"/>
              </a:lnSpc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Montserrat" panose="02000505000000020004"/>
              </a:rPr>
              <a:t>后端：完成了列车模块功能及数据库数据的插入</a:t>
            </a:r>
          </a:p>
        </p:txBody>
      </p:sp>
      <p:sp>
        <p:nvSpPr>
          <p:cNvPr id="63" name="Shape 103">
            <a:extLst>
              <a:ext uri="{FF2B5EF4-FFF2-40B4-BE49-F238E27FC236}">
                <a16:creationId xmlns:a16="http://schemas.microsoft.com/office/drawing/2014/main" id="{93F3A445-277B-47CC-BE85-72D83E7A63C1}"/>
              </a:ext>
            </a:extLst>
          </p:cNvPr>
          <p:cNvSpPr txBox="1"/>
          <p:nvPr/>
        </p:nvSpPr>
        <p:spPr>
          <a:xfrm>
            <a:off x="9020179" y="4659195"/>
            <a:ext cx="2129142" cy="98757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lnSpc>
                <a:spcPct val="125000"/>
              </a:lnSpc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sym typeface="Montserrat" panose="02000505000000020004"/>
              </a:rPr>
              <a:t>后端：完成了车站模块功能及数据库数据的插入</a:t>
            </a: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FF828BB3-813C-4494-B432-A89A9D89F91A}"/>
              </a:ext>
            </a:extLst>
          </p:cNvPr>
          <p:cNvCxnSpPr/>
          <p:nvPr/>
        </p:nvCxnSpPr>
        <p:spPr>
          <a:xfrm>
            <a:off x="1797299" y="2458208"/>
            <a:ext cx="640257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610D9DE1-CD28-4FA9-ACE7-6F5FE7A3C286}"/>
              </a:ext>
            </a:extLst>
          </p:cNvPr>
          <p:cNvCxnSpPr/>
          <p:nvPr/>
        </p:nvCxnSpPr>
        <p:spPr>
          <a:xfrm>
            <a:off x="4545049" y="2458208"/>
            <a:ext cx="640257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E6BBF387-B875-491C-B829-28C8BD451890}"/>
              </a:ext>
            </a:extLst>
          </p:cNvPr>
          <p:cNvCxnSpPr/>
          <p:nvPr/>
        </p:nvCxnSpPr>
        <p:spPr>
          <a:xfrm>
            <a:off x="7052959" y="2458208"/>
            <a:ext cx="640257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091EFAEB-1D18-4040-A752-FB43C8B81C0B}"/>
              </a:ext>
            </a:extLst>
          </p:cNvPr>
          <p:cNvCxnSpPr/>
          <p:nvPr/>
        </p:nvCxnSpPr>
        <p:spPr>
          <a:xfrm>
            <a:off x="9770728" y="2458208"/>
            <a:ext cx="640257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706B8CB7-7815-4B87-BCD5-B5F6B7904392}"/>
              </a:ext>
            </a:extLst>
          </p:cNvPr>
          <p:cNvCxnSpPr/>
          <p:nvPr/>
        </p:nvCxnSpPr>
        <p:spPr>
          <a:xfrm>
            <a:off x="1797299" y="4599235"/>
            <a:ext cx="640257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B504E545-23B7-43E2-A82B-7E62B5DEDF8B}"/>
              </a:ext>
            </a:extLst>
          </p:cNvPr>
          <p:cNvCxnSpPr/>
          <p:nvPr/>
        </p:nvCxnSpPr>
        <p:spPr>
          <a:xfrm>
            <a:off x="4545049" y="4599235"/>
            <a:ext cx="640257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18216490-682D-4B52-BE99-38D2659B106C}"/>
              </a:ext>
            </a:extLst>
          </p:cNvPr>
          <p:cNvCxnSpPr/>
          <p:nvPr/>
        </p:nvCxnSpPr>
        <p:spPr>
          <a:xfrm>
            <a:off x="7030610" y="4599235"/>
            <a:ext cx="640257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85A9A4C2-2C31-4A9D-B26A-712AD3EE55A2}"/>
              </a:ext>
            </a:extLst>
          </p:cNvPr>
          <p:cNvCxnSpPr/>
          <p:nvPr/>
        </p:nvCxnSpPr>
        <p:spPr>
          <a:xfrm>
            <a:off x="9755738" y="4599235"/>
            <a:ext cx="640257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B7C55F0D-D118-6CA9-83B4-B706DF29E43C}"/>
              </a:ext>
            </a:extLst>
          </p:cNvPr>
          <p:cNvSpPr txBox="1"/>
          <p:nvPr/>
        </p:nvSpPr>
        <p:spPr>
          <a:xfrm>
            <a:off x="1649506" y="6006353"/>
            <a:ext cx="9170893" cy="337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注：以上排名不分先后，另数据库的数据插入所有组员均参与其中</a:t>
            </a:r>
          </a:p>
        </p:txBody>
      </p:sp>
    </p:spTree>
    <p:extLst>
      <p:ext uri="{BB962C8B-B14F-4D97-AF65-F5344CB8AC3E}">
        <p14:creationId xmlns:p14="http://schemas.microsoft.com/office/powerpoint/2010/main" val="38313036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reeform 5">
            <a:extLst>
              <a:ext uri="{FF2B5EF4-FFF2-40B4-BE49-F238E27FC236}">
                <a16:creationId xmlns:a16="http://schemas.microsoft.com/office/drawing/2014/main" id="{929BBECD-AE8D-42DD-B2FA-5473645736F1}"/>
              </a:ext>
            </a:extLst>
          </p:cNvPr>
          <p:cNvSpPr>
            <a:spLocks/>
          </p:cNvSpPr>
          <p:nvPr/>
        </p:nvSpPr>
        <p:spPr bwMode="auto">
          <a:xfrm>
            <a:off x="3442005" y="1013340"/>
            <a:ext cx="4835550" cy="5484164"/>
          </a:xfrm>
          <a:custGeom>
            <a:avLst/>
            <a:gdLst>
              <a:gd name="T0" fmla="*/ 589 w 1178"/>
              <a:gd name="T1" fmla="*/ 1336 h 1336"/>
              <a:gd name="T2" fmla="*/ 547 w 1178"/>
              <a:gd name="T3" fmla="*/ 1324 h 1336"/>
              <a:gd name="T4" fmla="*/ 42 w 1178"/>
              <a:gd name="T5" fmla="*/ 1032 h 1336"/>
              <a:gd name="T6" fmla="*/ 0 w 1178"/>
              <a:gd name="T7" fmla="*/ 959 h 1336"/>
              <a:gd name="T8" fmla="*/ 0 w 1178"/>
              <a:gd name="T9" fmla="*/ 376 h 1336"/>
              <a:gd name="T10" fmla="*/ 42 w 1178"/>
              <a:gd name="T11" fmla="*/ 303 h 1336"/>
              <a:gd name="T12" fmla="*/ 547 w 1178"/>
              <a:gd name="T13" fmla="*/ 11 h 1336"/>
              <a:gd name="T14" fmla="*/ 589 w 1178"/>
              <a:gd name="T15" fmla="*/ 0 h 1336"/>
              <a:gd name="T16" fmla="*/ 631 w 1178"/>
              <a:gd name="T17" fmla="*/ 11 h 1336"/>
              <a:gd name="T18" fmla="*/ 1136 w 1178"/>
              <a:gd name="T19" fmla="*/ 303 h 1336"/>
              <a:gd name="T20" fmla="*/ 1178 w 1178"/>
              <a:gd name="T21" fmla="*/ 376 h 1336"/>
              <a:gd name="T22" fmla="*/ 1178 w 1178"/>
              <a:gd name="T23" fmla="*/ 959 h 1336"/>
              <a:gd name="T24" fmla="*/ 1136 w 1178"/>
              <a:gd name="T25" fmla="*/ 1032 h 1336"/>
              <a:gd name="T26" fmla="*/ 631 w 1178"/>
              <a:gd name="T27" fmla="*/ 1324 h 1336"/>
              <a:gd name="T28" fmla="*/ 589 w 1178"/>
              <a:gd name="T29" fmla="*/ 1336 h 1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78" h="1336">
                <a:moveTo>
                  <a:pt x="589" y="1336"/>
                </a:moveTo>
                <a:cubicBezTo>
                  <a:pt x="574" y="1336"/>
                  <a:pt x="560" y="1332"/>
                  <a:pt x="547" y="1324"/>
                </a:cubicBezTo>
                <a:cubicBezTo>
                  <a:pt x="42" y="1032"/>
                  <a:pt x="42" y="1032"/>
                  <a:pt x="42" y="1032"/>
                </a:cubicBezTo>
                <a:cubicBezTo>
                  <a:pt x="16" y="1017"/>
                  <a:pt x="0" y="989"/>
                  <a:pt x="0" y="959"/>
                </a:cubicBezTo>
                <a:cubicBezTo>
                  <a:pt x="0" y="376"/>
                  <a:pt x="0" y="376"/>
                  <a:pt x="0" y="376"/>
                </a:cubicBezTo>
                <a:cubicBezTo>
                  <a:pt x="0" y="346"/>
                  <a:pt x="16" y="318"/>
                  <a:pt x="42" y="303"/>
                </a:cubicBezTo>
                <a:cubicBezTo>
                  <a:pt x="547" y="11"/>
                  <a:pt x="547" y="11"/>
                  <a:pt x="547" y="11"/>
                </a:cubicBezTo>
                <a:cubicBezTo>
                  <a:pt x="560" y="4"/>
                  <a:pt x="574" y="0"/>
                  <a:pt x="589" y="0"/>
                </a:cubicBezTo>
                <a:cubicBezTo>
                  <a:pt x="604" y="0"/>
                  <a:pt x="618" y="4"/>
                  <a:pt x="631" y="11"/>
                </a:cubicBezTo>
                <a:cubicBezTo>
                  <a:pt x="1136" y="303"/>
                  <a:pt x="1136" y="303"/>
                  <a:pt x="1136" y="303"/>
                </a:cubicBezTo>
                <a:cubicBezTo>
                  <a:pt x="1162" y="318"/>
                  <a:pt x="1178" y="346"/>
                  <a:pt x="1178" y="376"/>
                </a:cubicBezTo>
                <a:cubicBezTo>
                  <a:pt x="1178" y="959"/>
                  <a:pt x="1178" y="959"/>
                  <a:pt x="1178" y="959"/>
                </a:cubicBezTo>
                <a:cubicBezTo>
                  <a:pt x="1178" y="989"/>
                  <a:pt x="1162" y="1017"/>
                  <a:pt x="1136" y="1032"/>
                </a:cubicBezTo>
                <a:cubicBezTo>
                  <a:pt x="631" y="1324"/>
                  <a:pt x="631" y="1324"/>
                  <a:pt x="631" y="1324"/>
                </a:cubicBezTo>
                <a:cubicBezTo>
                  <a:pt x="618" y="1332"/>
                  <a:pt x="604" y="1336"/>
                  <a:pt x="589" y="133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bg1">
                <a:lumMod val="9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5" name="Freeform 5">
            <a:extLst>
              <a:ext uri="{FF2B5EF4-FFF2-40B4-BE49-F238E27FC236}">
                <a16:creationId xmlns:a16="http://schemas.microsoft.com/office/drawing/2014/main" id="{4D3B1047-9574-4292-95B4-A866C0B47747}"/>
              </a:ext>
            </a:extLst>
          </p:cNvPr>
          <p:cNvSpPr>
            <a:spLocks/>
          </p:cNvSpPr>
          <p:nvPr/>
        </p:nvSpPr>
        <p:spPr bwMode="auto">
          <a:xfrm>
            <a:off x="3678225" y="611836"/>
            <a:ext cx="4835550" cy="5484164"/>
          </a:xfrm>
          <a:custGeom>
            <a:avLst/>
            <a:gdLst>
              <a:gd name="T0" fmla="*/ 589 w 1178"/>
              <a:gd name="T1" fmla="*/ 1336 h 1336"/>
              <a:gd name="T2" fmla="*/ 547 w 1178"/>
              <a:gd name="T3" fmla="*/ 1324 h 1336"/>
              <a:gd name="T4" fmla="*/ 42 w 1178"/>
              <a:gd name="T5" fmla="*/ 1032 h 1336"/>
              <a:gd name="T6" fmla="*/ 0 w 1178"/>
              <a:gd name="T7" fmla="*/ 959 h 1336"/>
              <a:gd name="T8" fmla="*/ 0 w 1178"/>
              <a:gd name="T9" fmla="*/ 376 h 1336"/>
              <a:gd name="T10" fmla="*/ 42 w 1178"/>
              <a:gd name="T11" fmla="*/ 303 h 1336"/>
              <a:gd name="T12" fmla="*/ 547 w 1178"/>
              <a:gd name="T13" fmla="*/ 11 h 1336"/>
              <a:gd name="T14" fmla="*/ 589 w 1178"/>
              <a:gd name="T15" fmla="*/ 0 h 1336"/>
              <a:gd name="T16" fmla="*/ 631 w 1178"/>
              <a:gd name="T17" fmla="*/ 11 h 1336"/>
              <a:gd name="T18" fmla="*/ 1136 w 1178"/>
              <a:gd name="T19" fmla="*/ 303 h 1336"/>
              <a:gd name="T20" fmla="*/ 1178 w 1178"/>
              <a:gd name="T21" fmla="*/ 376 h 1336"/>
              <a:gd name="T22" fmla="*/ 1178 w 1178"/>
              <a:gd name="T23" fmla="*/ 959 h 1336"/>
              <a:gd name="T24" fmla="*/ 1136 w 1178"/>
              <a:gd name="T25" fmla="*/ 1032 h 1336"/>
              <a:gd name="T26" fmla="*/ 631 w 1178"/>
              <a:gd name="T27" fmla="*/ 1324 h 1336"/>
              <a:gd name="T28" fmla="*/ 589 w 1178"/>
              <a:gd name="T29" fmla="*/ 1336 h 1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78" h="1336">
                <a:moveTo>
                  <a:pt x="589" y="1336"/>
                </a:moveTo>
                <a:cubicBezTo>
                  <a:pt x="574" y="1336"/>
                  <a:pt x="560" y="1332"/>
                  <a:pt x="547" y="1324"/>
                </a:cubicBezTo>
                <a:cubicBezTo>
                  <a:pt x="42" y="1032"/>
                  <a:pt x="42" y="1032"/>
                  <a:pt x="42" y="1032"/>
                </a:cubicBezTo>
                <a:cubicBezTo>
                  <a:pt x="16" y="1017"/>
                  <a:pt x="0" y="989"/>
                  <a:pt x="0" y="959"/>
                </a:cubicBezTo>
                <a:cubicBezTo>
                  <a:pt x="0" y="376"/>
                  <a:pt x="0" y="376"/>
                  <a:pt x="0" y="376"/>
                </a:cubicBezTo>
                <a:cubicBezTo>
                  <a:pt x="0" y="346"/>
                  <a:pt x="16" y="318"/>
                  <a:pt x="42" y="303"/>
                </a:cubicBezTo>
                <a:cubicBezTo>
                  <a:pt x="547" y="11"/>
                  <a:pt x="547" y="11"/>
                  <a:pt x="547" y="11"/>
                </a:cubicBezTo>
                <a:cubicBezTo>
                  <a:pt x="560" y="4"/>
                  <a:pt x="574" y="0"/>
                  <a:pt x="589" y="0"/>
                </a:cubicBezTo>
                <a:cubicBezTo>
                  <a:pt x="604" y="0"/>
                  <a:pt x="618" y="4"/>
                  <a:pt x="631" y="11"/>
                </a:cubicBezTo>
                <a:cubicBezTo>
                  <a:pt x="1136" y="303"/>
                  <a:pt x="1136" y="303"/>
                  <a:pt x="1136" y="303"/>
                </a:cubicBezTo>
                <a:cubicBezTo>
                  <a:pt x="1162" y="318"/>
                  <a:pt x="1178" y="346"/>
                  <a:pt x="1178" y="376"/>
                </a:cubicBezTo>
                <a:cubicBezTo>
                  <a:pt x="1178" y="959"/>
                  <a:pt x="1178" y="959"/>
                  <a:pt x="1178" y="959"/>
                </a:cubicBezTo>
                <a:cubicBezTo>
                  <a:pt x="1178" y="989"/>
                  <a:pt x="1162" y="1017"/>
                  <a:pt x="1136" y="1032"/>
                </a:cubicBezTo>
                <a:cubicBezTo>
                  <a:pt x="631" y="1324"/>
                  <a:pt x="631" y="1324"/>
                  <a:pt x="631" y="1324"/>
                </a:cubicBezTo>
                <a:cubicBezTo>
                  <a:pt x="618" y="1332"/>
                  <a:pt x="604" y="1336"/>
                  <a:pt x="589" y="133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  <a:lumOff val="50000"/>
                </a:schemeClr>
              </a:gs>
              <a:gs pos="85000">
                <a:schemeClr val="accent1">
                  <a:lumMod val="80000"/>
                  <a:lumOff val="20000"/>
                </a:schemeClr>
              </a:gs>
            </a:gsLst>
            <a:lin ang="5400000" scaled="1"/>
          </a:gradFill>
          <a:ln w="95250">
            <a:noFill/>
          </a:ln>
          <a:effectLst>
            <a:outerShdw blurRad="381000" dist="304800" dir="8100000" algn="tr" rotWithShape="0">
              <a:prstClr val="black">
                <a:alpha val="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C5A9AF52-A8EE-4A54-846D-6D4CFC7A66DF}"/>
              </a:ext>
            </a:extLst>
          </p:cNvPr>
          <p:cNvSpPr txBox="1"/>
          <p:nvPr/>
        </p:nvSpPr>
        <p:spPr>
          <a:xfrm>
            <a:off x="5026506" y="1879865"/>
            <a:ext cx="2138988" cy="1279139"/>
          </a:xfrm>
          <a:prstGeom prst="rect">
            <a:avLst/>
          </a:prstGeom>
        </p:spPr>
        <p:txBody>
          <a:bodyPr vert="horz" lIns="0" tIns="0" rIns="0" bIns="0" rtlCol="0" anchor="ctr">
            <a:normAutofit lnSpcReduction="10000"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7200" b="0"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42000">
                      <a:prstClr val="white">
                        <a:alpha val="90000"/>
                      </a:prstClr>
                    </a:gs>
                    <a:gs pos="86000">
                      <a:prstClr val="white">
                        <a:alpha val="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Arial"/>
                <a:ea typeface="微软雅黑"/>
                <a:cs typeface="+mj-cs"/>
              </a:rPr>
              <a:t>02</a:t>
            </a:r>
            <a:endParaRPr kumimoji="0" lang="zh-CN" altLang="en-US" sz="10400" b="0" i="0" u="none" strike="noStrike" kern="1200" cap="none" spc="0" normalizeH="0" baseline="0" noProof="0" dirty="0">
              <a:ln>
                <a:noFill/>
              </a:ln>
              <a:gradFill>
                <a:gsLst>
                  <a:gs pos="42000">
                    <a:prstClr val="white">
                      <a:alpha val="90000"/>
                    </a:prstClr>
                  </a:gs>
                  <a:gs pos="86000">
                    <a:prstClr val="white">
                      <a:alpha val="0"/>
                    </a:prstClr>
                  </a:gs>
                </a:gsLst>
                <a:lin ang="5400000" scaled="1"/>
              </a:gradFill>
              <a:effectLst/>
              <a:uLnTx/>
              <a:uFillTx/>
              <a:latin typeface="Arial"/>
              <a:ea typeface="微软雅黑"/>
              <a:cs typeface="+mj-cs"/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FBAB4F46-5296-4D32-A6F3-FB2497C1262E}"/>
              </a:ext>
            </a:extLst>
          </p:cNvPr>
          <p:cNvSpPr txBox="1"/>
          <p:nvPr/>
        </p:nvSpPr>
        <p:spPr>
          <a:xfrm>
            <a:off x="4459694" y="3100920"/>
            <a:ext cx="3272612" cy="668994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/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开发背景</a:t>
            </a:r>
          </a:p>
        </p:txBody>
      </p: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B3AFD229-4517-421E-9FE2-320F7754B1C2}"/>
              </a:ext>
            </a:extLst>
          </p:cNvPr>
          <p:cNvCxnSpPr/>
          <p:nvPr/>
        </p:nvCxnSpPr>
        <p:spPr>
          <a:xfrm>
            <a:off x="5670330" y="4761185"/>
            <a:ext cx="851338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6452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6FCCEBD-B4B8-4A3E-8A4F-52CE024445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项目背景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65F4856-ACCA-47AE-9D7D-1044EF8832F6}"/>
              </a:ext>
            </a:extLst>
          </p:cNvPr>
          <p:cNvSpPr/>
          <p:nvPr/>
        </p:nvSpPr>
        <p:spPr>
          <a:xfrm>
            <a:off x="691573" y="3140423"/>
            <a:ext cx="3316535" cy="3020533"/>
          </a:xfrm>
          <a:prstGeom prst="rect">
            <a:avLst/>
          </a:prstGeom>
          <a:solidFill>
            <a:schemeClr val="accent1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C42458A2-626E-4779-B143-0AEF369A0D97}"/>
              </a:ext>
            </a:extLst>
          </p:cNvPr>
          <p:cNvGrpSpPr/>
          <p:nvPr/>
        </p:nvGrpSpPr>
        <p:grpSpPr>
          <a:xfrm>
            <a:off x="691572" y="2631255"/>
            <a:ext cx="2848909" cy="883473"/>
            <a:chOff x="1648918" y="2578308"/>
            <a:chExt cx="2743200" cy="850692"/>
          </a:xfrm>
        </p:grpSpPr>
        <p:sp>
          <p:nvSpPr>
            <p:cNvPr id="8" name="流程图: 终止 7">
              <a:extLst>
                <a:ext uri="{FF2B5EF4-FFF2-40B4-BE49-F238E27FC236}">
                  <a16:creationId xmlns:a16="http://schemas.microsoft.com/office/drawing/2014/main" id="{F65279F1-605E-4DA6-BAB5-9E5273214749}"/>
                </a:ext>
              </a:extLst>
            </p:cNvPr>
            <p:cNvSpPr/>
            <p:nvPr/>
          </p:nvSpPr>
          <p:spPr>
            <a:xfrm>
              <a:off x="1648918" y="2578308"/>
              <a:ext cx="2743200" cy="850692"/>
            </a:xfrm>
            <a:prstGeom prst="flowChartTerminator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36EF4422-E2EC-4F57-A2B7-C26DF68534AB}"/>
                </a:ext>
              </a:extLst>
            </p:cNvPr>
            <p:cNvSpPr/>
            <p:nvPr/>
          </p:nvSpPr>
          <p:spPr>
            <a:xfrm>
              <a:off x="1648918" y="2578308"/>
              <a:ext cx="850692" cy="8506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一</a:t>
              </a:r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773DFBE7-3AC5-425C-9350-B7E066D5D296}"/>
              </a:ext>
            </a:extLst>
          </p:cNvPr>
          <p:cNvSpPr/>
          <p:nvPr/>
        </p:nvSpPr>
        <p:spPr>
          <a:xfrm>
            <a:off x="1930355" y="2872127"/>
            <a:ext cx="1107996" cy="4069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时代背景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4B78ADB-1A5B-472A-94FD-12D242662C73}"/>
              </a:ext>
            </a:extLst>
          </p:cNvPr>
          <p:cNvSpPr/>
          <p:nvPr/>
        </p:nvSpPr>
        <p:spPr>
          <a:xfrm>
            <a:off x="1042292" y="3788266"/>
            <a:ext cx="2615095" cy="2218684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当前我国交通网上信息系统的发展处于一个较高的水平，广大乘客可以通过许多的方式获得交通信息，例如：通过使用火车、飞机时刻表，或者是到各个旅游网站、地图网站去查询。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F0A5430-B953-4760-99F6-2498BF621EFE}"/>
              </a:ext>
            </a:extLst>
          </p:cNvPr>
          <p:cNvSpPr/>
          <p:nvPr/>
        </p:nvSpPr>
        <p:spPr>
          <a:xfrm>
            <a:off x="4437733" y="3140423"/>
            <a:ext cx="3316535" cy="3020533"/>
          </a:xfrm>
          <a:prstGeom prst="rect">
            <a:avLst/>
          </a:prstGeom>
          <a:solidFill>
            <a:schemeClr val="accent1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11FE691-CDE3-447D-8B51-3860FF4BAFCC}"/>
              </a:ext>
            </a:extLst>
          </p:cNvPr>
          <p:cNvSpPr/>
          <p:nvPr/>
        </p:nvSpPr>
        <p:spPr>
          <a:xfrm>
            <a:off x="8183893" y="3140423"/>
            <a:ext cx="3316535" cy="3020533"/>
          </a:xfrm>
          <a:prstGeom prst="rect">
            <a:avLst/>
          </a:prstGeom>
          <a:solidFill>
            <a:schemeClr val="accent1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DB525BB5-EF13-498E-BB02-48E1B1556067}"/>
              </a:ext>
            </a:extLst>
          </p:cNvPr>
          <p:cNvGrpSpPr/>
          <p:nvPr/>
        </p:nvGrpSpPr>
        <p:grpSpPr>
          <a:xfrm>
            <a:off x="4437732" y="2631254"/>
            <a:ext cx="2848910" cy="883474"/>
            <a:chOff x="1648917" y="2578307"/>
            <a:chExt cx="2743201" cy="850693"/>
          </a:xfrm>
        </p:grpSpPr>
        <p:sp>
          <p:nvSpPr>
            <p:cNvPr id="18" name="流程图: 终止 17">
              <a:extLst>
                <a:ext uri="{FF2B5EF4-FFF2-40B4-BE49-F238E27FC236}">
                  <a16:creationId xmlns:a16="http://schemas.microsoft.com/office/drawing/2014/main" id="{18364C3F-58AA-4404-BF96-D0753CBE0E9C}"/>
                </a:ext>
              </a:extLst>
            </p:cNvPr>
            <p:cNvSpPr/>
            <p:nvPr/>
          </p:nvSpPr>
          <p:spPr>
            <a:xfrm>
              <a:off x="1648918" y="2578308"/>
              <a:ext cx="2743200" cy="850692"/>
            </a:xfrm>
            <a:prstGeom prst="flowChartTerminator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2F7D6869-F1A8-4ADB-97EF-C8A29992D31E}"/>
                </a:ext>
              </a:extLst>
            </p:cNvPr>
            <p:cNvSpPr/>
            <p:nvPr/>
          </p:nvSpPr>
          <p:spPr>
            <a:xfrm>
              <a:off x="1648917" y="2578307"/>
              <a:ext cx="850692" cy="8506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二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24C68991-C601-48F8-9C4C-E53F2A060770}"/>
              </a:ext>
            </a:extLst>
          </p:cNvPr>
          <p:cNvGrpSpPr/>
          <p:nvPr/>
        </p:nvGrpSpPr>
        <p:grpSpPr>
          <a:xfrm>
            <a:off x="8185938" y="2631255"/>
            <a:ext cx="2848909" cy="883473"/>
            <a:chOff x="1648918" y="2578308"/>
            <a:chExt cx="2743200" cy="850692"/>
          </a:xfrm>
        </p:grpSpPr>
        <p:sp>
          <p:nvSpPr>
            <p:cNvPr id="22" name="流程图: 终止 21">
              <a:extLst>
                <a:ext uri="{FF2B5EF4-FFF2-40B4-BE49-F238E27FC236}">
                  <a16:creationId xmlns:a16="http://schemas.microsoft.com/office/drawing/2014/main" id="{688B4C42-4563-4B1B-B342-231D703A394C}"/>
                </a:ext>
              </a:extLst>
            </p:cNvPr>
            <p:cNvSpPr/>
            <p:nvPr/>
          </p:nvSpPr>
          <p:spPr>
            <a:xfrm>
              <a:off x="1648918" y="2578308"/>
              <a:ext cx="2743200" cy="850692"/>
            </a:xfrm>
            <a:prstGeom prst="flowChartTerminator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B0B65A9F-275C-4993-BDEF-BD47CC008434}"/>
                </a:ext>
              </a:extLst>
            </p:cNvPr>
            <p:cNvSpPr/>
            <p:nvPr/>
          </p:nvSpPr>
          <p:spPr>
            <a:xfrm>
              <a:off x="1648918" y="2578308"/>
              <a:ext cx="850692" cy="8506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三</a:t>
              </a:r>
            </a:p>
          </p:txBody>
        </p:sp>
      </p:grpSp>
      <p:sp>
        <p:nvSpPr>
          <p:cNvPr id="28" name="矩形 27">
            <a:extLst>
              <a:ext uri="{FF2B5EF4-FFF2-40B4-BE49-F238E27FC236}">
                <a16:creationId xmlns:a16="http://schemas.microsoft.com/office/drawing/2014/main" id="{4AA841AE-51E5-491A-A2EB-1AFB5462AB6C}"/>
              </a:ext>
            </a:extLst>
          </p:cNvPr>
          <p:cNvSpPr/>
          <p:nvPr/>
        </p:nvSpPr>
        <p:spPr>
          <a:xfrm>
            <a:off x="5664460" y="2872127"/>
            <a:ext cx="1107996" cy="4069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Times New Roman" panose="02020603050405020304" pitchFamily="18" charset="0"/>
              </a:rPr>
              <a:t>主要功能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F06785D1-9E94-4103-9B12-2A8EA7716E46}"/>
              </a:ext>
            </a:extLst>
          </p:cNvPr>
          <p:cNvSpPr/>
          <p:nvPr/>
        </p:nvSpPr>
        <p:spPr>
          <a:xfrm>
            <a:off x="9464402" y="2872127"/>
            <a:ext cx="1107996" cy="4069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Times New Roman" panose="02020603050405020304" pitchFamily="18" charset="0"/>
              </a:rPr>
              <a:t>项目简介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5507DA89-575B-4863-92EE-A626B220CED5}"/>
              </a:ext>
            </a:extLst>
          </p:cNvPr>
          <p:cNvSpPr/>
          <p:nvPr/>
        </p:nvSpPr>
        <p:spPr>
          <a:xfrm>
            <a:off x="4788452" y="3788266"/>
            <a:ext cx="2615095" cy="2218684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通过列车时刻查询系统，管理人员可以对车站设置、列车类型进行新建和修改，及列车的调整；对车次进行增加和维护；用户可以对列车的查询进行站站查询，及车次查询。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AE6EDD9D-B06C-4AED-BD5F-5087B6F42F8D}"/>
              </a:ext>
            </a:extLst>
          </p:cNvPr>
          <p:cNvSpPr/>
          <p:nvPr/>
        </p:nvSpPr>
        <p:spPr>
          <a:xfrm>
            <a:off x="8534613" y="3788266"/>
            <a:ext cx="2615095" cy="1910908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本系统使用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MYSQL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的列车信息查询系统，具有良好的用户界面。系统中实现了通过车次、路线、发站及到站信息来查询列车详细信息的功能。</a:t>
            </a:r>
          </a:p>
        </p:txBody>
      </p:sp>
      <p:sp>
        <p:nvSpPr>
          <p:cNvPr id="26" name="TextBox 35">
            <a:extLst>
              <a:ext uri="{FF2B5EF4-FFF2-40B4-BE49-F238E27FC236}">
                <a16:creationId xmlns:a16="http://schemas.microsoft.com/office/drawing/2014/main" id="{203D157F-9C99-44CC-9CB2-ED2752CEA647}"/>
              </a:ext>
            </a:extLst>
          </p:cNvPr>
          <p:cNvSpPr txBox="1"/>
          <p:nvPr/>
        </p:nvSpPr>
        <p:spPr>
          <a:xfrm>
            <a:off x="1537122" y="1437271"/>
            <a:ext cx="5684488" cy="67980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25000"/>
              </a:lnSpc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该项目是一个供游客用户查询列车信息，可以为游客用户提供包括列车时刻、列车运行路线、列车票价等信息的查询服务。</a:t>
            </a:r>
            <a:endParaRPr kumimoji="0" lang="id-ID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8B9AC8B3-628A-416C-A00F-8E98334303D9}"/>
              </a:ext>
            </a:extLst>
          </p:cNvPr>
          <p:cNvCxnSpPr/>
          <p:nvPr/>
        </p:nvCxnSpPr>
        <p:spPr>
          <a:xfrm>
            <a:off x="1616086" y="2175360"/>
            <a:ext cx="5512297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AD1D9393-34B5-4FF1-8642-469DF5B6B6BA}"/>
              </a:ext>
            </a:extLst>
          </p:cNvPr>
          <p:cNvGrpSpPr/>
          <p:nvPr/>
        </p:nvGrpSpPr>
        <p:grpSpPr>
          <a:xfrm>
            <a:off x="701139" y="1257540"/>
            <a:ext cx="651233" cy="969795"/>
            <a:chOff x="655896" y="1311810"/>
            <a:chExt cx="614789" cy="915525"/>
          </a:xfrm>
        </p:grpSpPr>
        <p:sp>
          <p:nvSpPr>
            <p:cNvPr id="37" name="iṣlíḑê">
              <a:extLst>
                <a:ext uri="{FF2B5EF4-FFF2-40B4-BE49-F238E27FC236}">
                  <a16:creationId xmlns:a16="http://schemas.microsoft.com/office/drawing/2014/main" id="{89264718-1DA5-40A6-9644-319C5FF9790F}"/>
                </a:ext>
              </a:extLst>
            </p:cNvPr>
            <p:cNvSpPr/>
            <p:nvPr/>
          </p:nvSpPr>
          <p:spPr bwMode="auto">
            <a:xfrm>
              <a:off x="738016" y="1393930"/>
              <a:ext cx="450550" cy="44944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8" name="iś1ïḓé">
              <a:extLst>
                <a:ext uri="{FF2B5EF4-FFF2-40B4-BE49-F238E27FC236}">
                  <a16:creationId xmlns:a16="http://schemas.microsoft.com/office/drawing/2014/main" id="{F3A63C3A-85BE-4D9E-883E-1D570EA8F322}"/>
                </a:ext>
              </a:extLst>
            </p:cNvPr>
            <p:cNvSpPr/>
            <p:nvPr/>
          </p:nvSpPr>
          <p:spPr bwMode="auto">
            <a:xfrm>
              <a:off x="887830" y="2096387"/>
              <a:ext cx="150923" cy="13094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9" name="ïṡľiḍé">
              <a:extLst>
                <a:ext uri="{FF2B5EF4-FFF2-40B4-BE49-F238E27FC236}">
                  <a16:creationId xmlns:a16="http://schemas.microsoft.com/office/drawing/2014/main" id="{7B330B56-420F-4A3E-896B-13BD4A11B2AA}"/>
                </a:ext>
              </a:extLst>
            </p:cNvPr>
            <p:cNvSpPr/>
            <p:nvPr/>
          </p:nvSpPr>
          <p:spPr bwMode="auto">
            <a:xfrm>
              <a:off x="851209" y="2018706"/>
              <a:ext cx="224165" cy="1930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0" name="îsľîďé">
              <a:extLst>
                <a:ext uri="{FF2B5EF4-FFF2-40B4-BE49-F238E27FC236}">
                  <a16:creationId xmlns:a16="http://schemas.microsoft.com/office/drawing/2014/main" id="{F5130E02-959D-49FA-B9D9-484628B70032}"/>
                </a:ext>
              </a:extLst>
            </p:cNvPr>
            <p:cNvSpPr/>
            <p:nvPr/>
          </p:nvSpPr>
          <p:spPr bwMode="auto">
            <a:xfrm>
              <a:off x="813478" y="2160751"/>
              <a:ext cx="299626" cy="15536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1" name="îṧľïde">
              <a:extLst>
                <a:ext uri="{FF2B5EF4-FFF2-40B4-BE49-F238E27FC236}">
                  <a16:creationId xmlns:a16="http://schemas.microsoft.com/office/drawing/2014/main" id="{086DB604-DC75-411F-A3AF-F63FE08FD244}"/>
                </a:ext>
              </a:extLst>
            </p:cNvPr>
            <p:cNvSpPr/>
            <p:nvPr/>
          </p:nvSpPr>
          <p:spPr bwMode="auto">
            <a:xfrm>
              <a:off x="813478" y="2110813"/>
              <a:ext cx="299626" cy="15536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2" name="iṡ1ïḍe">
              <a:extLst>
                <a:ext uri="{FF2B5EF4-FFF2-40B4-BE49-F238E27FC236}">
                  <a16:creationId xmlns:a16="http://schemas.microsoft.com/office/drawing/2014/main" id="{F50154F8-D471-4E74-8E29-385D1174BFC6}"/>
                </a:ext>
              </a:extLst>
            </p:cNvPr>
            <p:cNvSpPr/>
            <p:nvPr/>
          </p:nvSpPr>
          <p:spPr bwMode="auto">
            <a:xfrm>
              <a:off x="813478" y="2060876"/>
              <a:ext cx="299626" cy="15536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3" name="íşḻíďè">
              <a:extLst>
                <a:ext uri="{FF2B5EF4-FFF2-40B4-BE49-F238E27FC236}">
                  <a16:creationId xmlns:a16="http://schemas.microsoft.com/office/drawing/2014/main" id="{5016C7AB-BC05-4B5D-A769-898336A83413}"/>
                </a:ext>
              </a:extLst>
            </p:cNvPr>
            <p:cNvSpPr/>
            <p:nvPr/>
          </p:nvSpPr>
          <p:spPr bwMode="auto">
            <a:xfrm>
              <a:off x="813478" y="2010938"/>
              <a:ext cx="299626" cy="15536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4" name="ïŝ1íḋê">
              <a:extLst>
                <a:ext uri="{FF2B5EF4-FFF2-40B4-BE49-F238E27FC236}">
                  <a16:creationId xmlns:a16="http://schemas.microsoft.com/office/drawing/2014/main" id="{AB34771C-4AF8-41B2-8728-2164205F59D4}"/>
                </a:ext>
              </a:extLst>
            </p:cNvPr>
            <p:cNvSpPr/>
            <p:nvPr/>
          </p:nvSpPr>
          <p:spPr bwMode="auto">
            <a:xfrm>
              <a:off x="937767" y="1544853"/>
              <a:ext cx="51048" cy="49938"/>
            </a:xfrm>
            <a:custGeom>
              <a:avLst/>
              <a:gdLst>
                <a:gd name="T0" fmla="*/ 0 w 46"/>
                <a:gd name="T1" fmla="*/ 45 h 45"/>
                <a:gd name="T2" fmla="*/ 46 w 46"/>
                <a:gd name="T3" fmla="*/ 45 h 45"/>
                <a:gd name="T4" fmla="*/ 23 w 46"/>
                <a:gd name="T5" fmla="*/ 0 h 45"/>
                <a:gd name="T6" fmla="*/ 0 w 46"/>
                <a:gd name="T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5">
                  <a:moveTo>
                    <a:pt x="0" y="45"/>
                  </a:moveTo>
                  <a:lnTo>
                    <a:pt x="46" y="45"/>
                  </a:lnTo>
                  <a:lnTo>
                    <a:pt x="23" y="0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5" name="îṥḻiḍè">
              <a:extLst>
                <a:ext uri="{FF2B5EF4-FFF2-40B4-BE49-F238E27FC236}">
                  <a16:creationId xmlns:a16="http://schemas.microsoft.com/office/drawing/2014/main" id="{43A8588E-D712-4625-8040-677D0E0048B0}"/>
                </a:ext>
              </a:extLst>
            </p:cNvPr>
            <p:cNvSpPr/>
            <p:nvPr/>
          </p:nvSpPr>
          <p:spPr bwMode="auto">
            <a:xfrm>
              <a:off x="655896" y="1311810"/>
              <a:ext cx="614789" cy="706896"/>
            </a:xfrm>
            <a:custGeom>
              <a:avLst/>
              <a:gdLst>
                <a:gd name="T0" fmla="*/ 564 w 788"/>
                <a:gd name="T1" fmla="*/ 906 h 906"/>
                <a:gd name="T2" fmla="*/ 544 w 788"/>
                <a:gd name="T3" fmla="*/ 906 h 906"/>
                <a:gd name="T4" fmla="*/ 653 w 788"/>
                <a:gd name="T5" fmla="*/ 662 h 906"/>
                <a:gd name="T6" fmla="*/ 768 w 788"/>
                <a:gd name="T7" fmla="*/ 394 h 906"/>
                <a:gd name="T8" fmla="*/ 394 w 788"/>
                <a:gd name="T9" fmla="*/ 20 h 906"/>
                <a:gd name="T10" fmla="*/ 20 w 788"/>
                <a:gd name="T11" fmla="*/ 394 h 906"/>
                <a:gd name="T12" fmla="*/ 135 w 788"/>
                <a:gd name="T13" fmla="*/ 662 h 906"/>
                <a:gd name="T14" fmla="*/ 244 w 788"/>
                <a:gd name="T15" fmla="*/ 906 h 906"/>
                <a:gd name="T16" fmla="*/ 224 w 788"/>
                <a:gd name="T17" fmla="*/ 906 h 906"/>
                <a:gd name="T18" fmla="*/ 120 w 788"/>
                <a:gd name="T19" fmla="*/ 675 h 906"/>
                <a:gd name="T20" fmla="*/ 0 w 788"/>
                <a:gd name="T21" fmla="*/ 394 h 906"/>
                <a:gd name="T22" fmla="*/ 394 w 788"/>
                <a:gd name="T23" fmla="*/ 0 h 906"/>
                <a:gd name="T24" fmla="*/ 788 w 788"/>
                <a:gd name="T25" fmla="*/ 394 h 906"/>
                <a:gd name="T26" fmla="*/ 668 w 788"/>
                <a:gd name="T27" fmla="*/ 675 h 906"/>
                <a:gd name="T28" fmla="*/ 564 w 788"/>
                <a:gd name="T29" fmla="*/ 906 h 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88" h="906">
                  <a:moveTo>
                    <a:pt x="564" y="906"/>
                  </a:moveTo>
                  <a:cubicBezTo>
                    <a:pt x="544" y="906"/>
                    <a:pt x="544" y="906"/>
                    <a:pt x="544" y="906"/>
                  </a:cubicBezTo>
                  <a:cubicBezTo>
                    <a:pt x="544" y="794"/>
                    <a:pt x="599" y="727"/>
                    <a:pt x="653" y="662"/>
                  </a:cubicBezTo>
                  <a:cubicBezTo>
                    <a:pt x="709" y="594"/>
                    <a:pt x="768" y="523"/>
                    <a:pt x="768" y="394"/>
                  </a:cubicBezTo>
                  <a:cubicBezTo>
                    <a:pt x="768" y="188"/>
                    <a:pt x="600" y="20"/>
                    <a:pt x="394" y="20"/>
                  </a:cubicBezTo>
                  <a:cubicBezTo>
                    <a:pt x="188" y="20"/>
                    <a:pt x="20" y="188"/>
                    <a:pt x="20" y="394"/>
                  </a:cubicBezTo>
                  <a:cubicBezTo>
                    <a:pt x="20" y="523"/>
                    <a:pt x="79" y="594"/>
                    <a:pt x="135" y="662"/>
                  </a:cubicBezTo>
                  <a:cubicBezTo>
                    <a:pt x="189" y="727"/>
                    <a:pt x="244" y="794"/>
                    <a:pt x="244" y="906"/>
                  </a:cubicBezTo>
                  <a:cubicBezTo>
                    <a:pt x="224" y="906"/>
                    <a:pt x="224" y="906"/>
                    <a:pt x="224" y="906"/>
                  </a:cubicBezTo>
                  <a:cubicBezTo>
                    <a:pt x="224" y="801"/>
                    <a:pt x="173" y="740"/>
                    <a:pt x="120" y="675"/>
                  </a:cubicBezTo>
                  <a:cubicBezTo>
                    <a:pt x="61" y="604"/>
                    <a:pt x="0" y="530"/>
                    <a:pt x="0" y="394"/>
                  </a:cubicBezTo>
                  <a:cubicBezTo>
                    <a:pt x="0" y="177"/>
                    <a:pt x="177" y="0"/>
                    <a:pt x="394" y="0"/>
                  </a:cubicBezTo>
                  <a:cubicBezTo>
                    <a:pt x="611" y="0"/>
                    <a:pt x="788" y="177"/>
                    <a:pt x="788" y="394"/>
                  </a:cubicBezTo>
                  <a:cubicBezTo>
                    <a:pt x="788" y="530"/>
                    <a:pt x="727" y="604"/>
                    <a:pt x="668" y="675"/>
                  </a:cubicBezTo>
                  <a:cubicBezTo>
                    <a:pt x="615" y="740"/>
                    <a:pt x="564" y="801"/>
                    <a:pt x="564" y="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6" name="íSḻïḑe">
              <a:extLst>
                <a:ext uri="{FF2B5EF4-FFF2-40B4-BE49-F238E27FC236}">
                  <a16:creationId xmlns:a16="http://schemas.microsoft.com/office/drawing/2014/main" id="{68053F50-84D6-4A61-8D2D-463003F39772}"/>
                </a:ext>
              </a:extLst>
            </p:cNvPr>
            <p:cNvSpPr/>
            <p:nvPr/>
          </p:nvSpPr>
          <p:spPr bwMode="auto">
            <a:xfrm>
              <a:off x="937767" y="1585913"/>
              <a:ext cx="51048" cy="16646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7" name="íṣ1ïḍê">
              <a:extLst>
                <a:ext uri="{FF2B5EF4-FFF2-40B4-BE49-F238E27FC236}">
                  <a16:creationId xmlns:a16="http://schemas.microsoft.com/office/drawing/2014/main" id="{169A0908-074D-4A79-98C5-BD32D6E49BE6}"/>
                </a:ext>
              </a:extLst>
            </p:cNvPr>
            <p:cNvSpPr/>
            <p:nvPr/>
          </p:nvSpPr>
          <p:spPr bwMode="auto">
            <a:xfrm>
              <a:off x="901147" y="1661374"/>
              <a:ext cx="124289" cy="15536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8" name="îšļïdé">
              <a:extLst>
                <a:ext uri="{FF2B5EF4-FFF2-40B4-BE49-F238E27FC236}">
                  <a16:creationId xmlns:a16="http://schemas.microsoft.com/office/drawing/2014/main" id="{A9E23C44-F3AC-4E68-8B77-33C3F50319C7}"/>
                </a:ext>
              </a:extLst>
            </p:cNvPr>
            <p:cNvSpPr/>
            <p:nvPr/>
          </p:nvSpPr>
          <p:spPr bwMode="auto">
            <a:xfrm>
              <a:off x="934438" y="1669142"/>
              <a:ext cx="15536" cy="34956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9" name="í$liďè">
              <a:extLst>
                <a:ext uri="{FF2B5EF4-FFF2-40B4-BE49-F238E27FC236}">
                  <a16:creationId xmlns:a16="http://schemas.microsoft.com/office/drawing/2014/main" id="{7A56C600-493F-4CB4-A578-F1B95B9C7627}"/>
                </a:ext>
              </a:extLst>
            </p:cNvPr>
            <p:cNvSpPr/>
            <p:nvPr/>
          </p:nvSpPr>
          <p:spPr bwMode="auto">
            <a:xfrm>
              <a:off x="976608" y="1669142"/>
              <a:ext cx="15536" cy="34956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0" name="î$ľîḋè">
              <a:extLst>
                <a:ext uri="{FF2B5EF4-FFF2-40B4-BE49-F238E27FC236}">
                  <a16:creationId xmlns:a16="http://schemas.microsoft.com/office/drawing/2014/main" id="{501C6C19-E24B-4480-A140-AFC098C32BB8}"/>
                </a:ext>
              </a:extLst>
            </p:cNvPr>
            <p:cNvSpPr/>
            <p:nvPr/>
          </p:nvSpPr>
          <p:spPr bwMode="auto">
            <a:xfrm>
              <a:off x="893378" y="1527097"/>
              <a:ext cx="139826" cy="491609"/>
            </a:xfrm>
            <a:custGeom>
              <a:avLst/>
              <a:gdLst>
                <a:gd name="T0" fmla="*/ 126 w 126"/>
                <a:gd name="T1" fmla="*/ 443 h 443"/>
                <a:gd name="T2" fmla="*/ 112 w 126"/>
                <a:gd name="T3" fmla="*/ 443 h 443"/>
                <a:gd name="T4" fmla="*/ 112 w 126"/>
                <a:gd name="T5" fmla="*/ 129 h 443"/>
                <a:gd name="T6" fmla="*/ 63 w 126"/>
                <a:gd name="T7" fmla="*/ 31 h 443"/>
                <a:gd name="T8" fmla="*/ 14 w 126"/>
                <a:gd name="T9" fmla="*/ 129 h 443"/>
                <a:gd name="T10" fmla="*/ 14 w 126"/>
                <a:gd name="T11" fmla="*/ 443 h 443"/>
                <a:gd name="T12" fmla="*/ 0 w 126"/>
                <a:gd name="T13" fmla="*/ 443 h 443"/>
                <a:gd name="T14" fmla="*/ 0 w 126"/>
                <a:gd name="T15" fmla="*/ 127 h 443"/>
                <a:gd name="T16" fmla="*/ 63 w 126"/>
                <a:gd name="T17" fmla="*/ 0 h 443"/>
                <a:gd name="T18" fmla="*/ 126 w 126"/>
                <a:gd name="T19" fmla="*/ 127 h 443"/>
                <a:gd name="T20" fmla="*/ 126 w 126"/>
                <a:gd name="T21" fmla="*/ 443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6" h="443">
                  <a:moveTo>
                    <a:pt x="126" y="443"/>
                  </a:moveTo>
                  <a:lnTo>
                    <a:pt x="112" y="443"/>
                  </a:lnTo>
                  <a:lnTo>
                    <a:pt x="112" y="129"/>
                  </a:lnTo>
                  <a:lnTo>
                    <a:pt x="63" y="31"/>
                  </a:lnTo>
                  <a:lnTo>
                    <a:pt x="14" y="129"/>
                  </a:lnTo>
                  <a:lnTo>
                    <a:pt x="14" y="443"/>
                  </a:lnTo>
                  <a:lnTo>
                    <a:pt x="0" y="443"/>
                  </a:lnTo>
                  <a:lnTo>
                    <a:pt x="0" y="127"/>
                  </a:lnTo>
                  <a:lnTo>
                    <a:pt x="63" y="0"/>
                  </a:lnTo>
                  <a:lnTo>
                    <a:pt x="126" y="127"/>
                  </a:lnTo>
                  <a:lnTo>
                    <a:pt x="126" y="44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680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0082441-18C0-42B3-BB5B-EEFFC6BB9E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sym typeface="+mn-lt"/>
              </a:rPr>
              <a:t>项目目标</a:t>
            </a:r>
            <a:endParaRPr lang="zh-CN" altLang="en-US" dirty="0"/>
          </a:p>
        </p:txBody>
      </p:sp>
      <p:sp>
        <p:nvSpPr>
          <p:cNvPr id="34" name="TextBox 4">
            <a:extLst>
              <a:ext uri="{FF2B5EF4-FFF2-40B4-BE49-F238E27FC236}">
                <a16:creationId xmlns:a16="http://schemas.microsoft.com/office/drawing/2014/main" id="{ED17F35C-4496-46B0-96EA-A48C61F2F11B}"/>
              </a:ext>
            </a:extLst>
          </p:cNvPr>
          <p:cNvSpPr txBox="1"/>
          <p:nvPr/>
        </p:nvSpPr>
        <p:spPr>
          <a:xfrm>
            <a:off x="4415279" y="5395285"/>
            <a:ext cx="33614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</a:rPr>
              <a:t>全国列车车次查询系统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46" name="矩形 26">
            <a:extLst>
              <a:ext uri="{FF2B5EF4-FFF2-40B4-BE49-F238E27FC236}">
                <a16:creationId xmlns:a16="http://schemas.microsoft.com/office/drawing/2014/main" id="{FB3BB46D-AEB7-452C-B392-EEAF45FBAA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9726" y="1555064"/>
            <a:ext cx="2715798" cy="2757858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</p:spPr>
        <p:txBody>
          <a:bodyPr wrap="square" lIns="36000" tIns="36000" rIns="36000" bIns="36000" anchor="t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方便游客用户使用：无需登录即可享受列车的一系列查询。比如：单程查询、往返查询、中转换乘查询等。能够为用户提供有关列车时刻充足的信息和快捷的查询手段。</a:t>
            </a:r>
          </a:p>
        </p:txBody>
      </p:sp>
      <p:sp>
        <p:nvSpPr>
          <p:cNvPr id="50" name="矩形 19">
            <a:extLst>
              <a:ext uri="{FF2B5EF4-FFF2-40B4-BE49-F238E27FC236}">
                <a16:creationId xmlns:a16="http://schemas.microsoft.com/office/drawing/2014/main" id="{1C0AA710-83CE-4BB7-98D2-465FBCF60D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1615" y="2428303"/>
            <a:ext cx="2065293" cy="1537498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</p:spPr>
        <p:txBody>
          <a:bodyPr wrap="square" lIns="36000" tIns="36000" rIns="36000" bIns="36000" anchor="t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方便管理员用户使用</a:t>
            </a:r>
            <a:r>
              <a:rPr lang="en-US" altLang="zh-CN" sz="1600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</a:p>
          <a:p>
            <a:pPr algn="ctr">
              <a:lnSpc>
                <a:spcPct val="150000"/>
              </a:lnSpc>
            </a:pPr>
            <a:r>
              <a:rPr lang="zh-CN" altLang="en-US" sz="1600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软件的目的是使用性强，没有繁琐难懂的操作方法</a:t>
            </a:r>
          </a:p>
        </p:txBody>
      </p:sp>
      <p:sp>
        <p:nvSpPr>
          <p:cNvPr id="51" name="矩形 35">
            <a:extLst>
              <a:ext uri="{FF2B5EF4-FFF2-40B4-BE49-F238E27FC236}">
                <a16:creationId xmlns:a16="http://schemas.microsoft.com/office/drawing/2014/main" id="{89CD45D9-344C-4CAE-A6CB-76EB2D66ED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58342" y="2428303"/>
            <a:ext cx="2242043" cy="1895519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</p:spPr>
        <p:txBody>
          <a:bodyPr wrap="square" lIns="36000" tIns="36000" rIns="36000" bIns="36000" anchor="t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系统的集成性好：本系统软件，本系统集列车基本数据、车次管理、列车查询于一身。</a:t>
            </a: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461CAB93-CF9C-4ED1-81CC-8956A81A2319}"/>
              </a:ext>
            </a:extLst>
          </p:cNvPr>
          <p:cNvGrpSpPr/>
          <p:nvPr/>
        </p:nvGrpSpPr>
        <p:grpSpPr>
          <a:xfrm>
            <a:off x="673100" y="5501426"/>
            <a:ext cx="10845800" cy="707886"/>
            <a:chOff x="343879" y="5757199"/>
            <a:chExt cx="11504243" cy="459660"/>
          </a:xfrm>
        </p:grpSpPr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1E3E5357-07A7-4F3A-9738-B687F74C0EEE}"/>
                </a:ext>
              </a:extLst>
            </p:cNvPr>
            <p:cNvSpPr/>
            <p:nvPr/>
          </p:nvSpPr>
          <p:spPr>
            <a:xfrm>
              <a:off x="2489200" y="5888050"/>
              <a:ext cx="7213600" cy="197958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1F06458C-B5AB-4159-81AE-8FDFE23893EA}"/>
                </a:ext>
              </a:extLst>
            </p:cNvPr>
            <p:cNvSpPr/>
            <p:nvPr/>
          </p:nvSpPr>
          <p:spPr>
            <a:xfrm>
              <a:off x="1742440" y="5813080"/>
              <a:ext cx="8707120" cy="347899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66A9F511-B9DD-458A-85F4-BCE1C42554B8}"/>
                </a:ext>
              </a:extLst>
            </p:cNvPr>
            <p:cNvSpPr/>
            <p:nvPr/>
          </p:nvSpPr>
          <p:spPr>
            <a:xfrm>
              <a:off x="343879" y="5757199"/>
              <a:ext cx="11504243" cy="45966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8A362289-B027-48D7-A225-6CFBFDFE0049}"/>
              </a:ext>
            </a:extLst>
          </p:cNvPr>
          <p:cNvCxnSpPr>
            <a:cxnSpLocks/>
          </p:cNvCxnSpPr>
          <p:nvPr/>
        </p:nvCxnSpPr>
        <p:spPr>
          <a:xfrm flipV="1">
            <a:off x="9044301" y="4564392"/>
            <a:ext cx="0" cy="843280"/>
          </a:xfrm>
          <a:prstGeom prst="straightConnector1">
            <a:avLst/>
          </a:prstGeom>
          <a:ln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5DE93829-D05D-4631-B9D5-4C65084D6983}"/>
              </a:ext>
            </a:extLst>
          </p:cNvPr>
          <p:cNvCxnSpPr>
            <a:cxnSpLocks/>
          </p:cNvCxnSpPr>
          <p:nvPr/>
        </p:nvCxnSpPr>
        <p:spPr>
          <a:xfrm flipV="1">
            <a:off x="2993106" y="4564391"/>
            <a:ext cx="0" cy="843280"/>
          </a:xfrm>
          <a:prstGeom prst="straightConnector1">
            <a:avLst/>
          </a:prstGeom>
          <a:ln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0E80BC39-9D2F-4797-B118-530234F49951}"/>
              </a:ext>
            </a:extLst>
          </p:cNvPr>
          <p:cNvCxnSpPr>
            <a:cxnSpLocks/>
          </p:cNvCxnSpPr>
          <p:nvPr/>
        </p:nvCxnSpPr>
        <p:spPr>
          <a:xfrm flipV="1">
            <a:off x="6018703" y="4312922"/>
            <a:ext cx="0" cy="843280"/>
          </a:xfrm>
          <a:prstGeom prst="straightConnector1">
            <a:avLst/>
          </a:prstGeom>
          <a:ln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文本框 60">
            <a:extLst>
              <a:ext uri="{FF2B5EF4-FFF2-40B4-BE49-F238E27FC236}">
                <a16:creationId xmlns:a16="http://schemas.microsoft.com/office/drawing/2014/main" id="{70A68420-C394-4228-A1AA-F27A52A603EF}"/>
              </a:ext>
            </a:extLst>
          </p:cNvPr>
          <p:cNvSpPr txBox="1"/>
          <p:nvPr/>
        </p:nvSpPr>
        <p:spPr>
          <a:xfrm>
            <a:off x="2529449" y="1722028"/>
            <a:ext cx="9273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gradFill>
                  <a:gsLst>
                    <a:gs pos="100000">
                      <a:schemeClr val="accent1">
                        <a:alpha val="0"/>
                      </a:schemeClr>
                    </a:gs>
                    <a:gs pos="0">
                      <a:schemeClr val="accent1">
                        <a:alpha val="90000"/>
                      </a:schemeClr>
                    </a:gs>
                  </a:gsLst>
                  <a:lin ang="5400000" scaled="1"/>
                </a:gradFill>
              </a:rPr>
              <a:t>01</a:t>
            </a:r>
            <a:endParaRPr lang="zh-CN" altLang="en-US" sz="4000" b="1" dirty="0">
              <a:gradFill>
                <a:gsLst>
                  <a:gs pos="100000">
                    <a:schemeClr val="accent1">
                      <a:alpha val="0"/>
                    </a:schemeClr>
                  </a:gs>
                  <a:gs pos="0">
                    <a:schemeClr val="accent1">
                      <a:alpha val="90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B4488DBB-0DEE-4FC5-8EB6-8470F47A622C}"/>
              </a:ext>
            </a:extLst>
          </p:cNvPr>
          <p:cNvSpPr txBox="1"/>
          <p:nvPr/>
        </p:nvSpPr>
        <p:spPr>
          <a:xfrm>
            <a:off x="8615706" y="1722029"/>
            <a:ext cx="9273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gradFill>
                  <a:gsLst>
                    <a:gs pos="100000">
                      <a:schemeClr val="accent1">
                        <a:alpha val="0"/>
                      </a:schemeClr>
                    </a:gs>
                    <a:gs pos="0">
                      <a:schemeClr val="accent1">
                        <a:alpha val="90000"/>
                      </a:schemeClr>
                    </a:gs>
                  </a:gsLst>
                  <a:lin ang="5400000" scaled="1"/>
                </a:gradFill>
              </a:rPr>
              <a:t>03</a:t>
            </a:r>
            <a:endParaRPr lang="zh-CN" altLang="en-US" sz="4000" b="1" dirty="0">
              <a:gradFill>
                <a:gsLst>
                  <a:gs pos="100000">
                    <a:schemeClr val="accent1">
                      <a:alpha val="0"/>
                    </a:schemeClr>
                  </a:gs>
                  <a:gs pos="0">
                    <a:schemeClr val="accent1">
                      <a:alpha val="90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8FF27DA-2CFE-48FD-982A-9AECD9A5949E}"/>
              </a:ext>
            </a:extLst>
          </p:cNvPr>
          <p:cNvSpPr txBox="1"/>
          <p:nvPr/>
        </p:nvSpPr>
        <p:spPr>
          <a:xfrm>
            <a:off x="5555046" y="850202"/>
            <a:ext cx="9273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gradFill>
                  <a:gsLst>
                    <a:gs pos="100000">
                      <a:schemeClr val="accent1">
                        <a:alpha val="0"/>
                      </a:schemeClr>
                    </a:gs>
                    <a:gs pos="0">
                      <a:schemeClr val="accent1">
                        <a:alpha val="90000"/>
                      </a:schemeClr>
                    </a:gs>
                  </a:gsLst>
                  <a:lin ang="5400000" scaled="1"/>
                </a:gradFill>
              </a:rPr>
              <a:t>02</a:t>
            </a:r>
            <a:endParaRPr lang="zh-CN" altLang="en-US" sz="4000" b="1" dirty="0">
              <a:gradFill>
                <a:gsLst>
                  <a:gs pos="100000">
                    <a:schemeClr val="accent1">
                      <a:alpha val="0"/>
                    </a:schemeClr>
                  </a:gs>
                  <a:gs pos="0">
                    <a:schemeClr val="accent1">
                      <a:alpha val="90000"/>
                    </a:schemeClr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236664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reeform 5">
            <a:extLst>
              <a:ext uri="{FF2B5EF4-FFF2-40B4-BE49-F238E27FC236}">
                <a16:creationId xmlns:a16="http://schemas.microsoft.com/office/drawing/2014/main" id="{929BBECD-AE8D-42DD-B2FA-5473645736F1}"/>
              </a:ext>
            </a:extLst>
          </p:cNvPr>
          <p:cNvSpPr>
            <a:spLocks/>
          </p:cNvSpPr>
          <p:nvPr/>
        </p:nvSpPr>
        <p:spPr bwMode="auto">
          <a:xfrm>
            <a:off x="3442005" y="1013340"/>
            <a:ext cx="4835550" cy="5484164"/>
          </a:xfrm>
          <a:custGeom>
            <a:avLst/>
            <a:gdLst>
              <a:gd name="T0" fmla="*/ 589 w 1178"/>
              <a:gd name="T1" fmla="*/ 1336 h 1336"/>
              <a:gd name="T2" fmla="*/ 547 w 1178"/>
              <a:gd name="T3" fmla="*/ 1324 h 1336"/>
              <a:gd name="T4" fmla="*/ 42 w 1178"/>
              <a:gd name="T5" fmla="*/ 1032 h 1336"/>
              <a:gd name="T6" fmla="*/ 0 w 1178"/>
              <a:gd name="T7" fmla="*/ 959 h 1336"/>
              <a:gd name="T8" fmla="*/ 0 w 1178"/>
              <a:gd name="T9" fmla="*/ 376 h 1336"/>
              <a:gd name="T10" fmla="*/ 42 w 1178"/>
              <a:gd name="T11" fmla="*/ 303 h 1336"/>
              <a:gd name="T12" fmla="*/ 547 w 1178"/>
              <a:gd name="T13" fmla="*/ 11 h 1336"/>
              <a:gd name="T14" fmla="*/ 589 w 1178"/>
              <a:gd name="T15" fmla="*/ 0 h 1336"/>
              <a:gd name="T16" fmla="*/ 631 w 1178"/>
              <a:gd name="T17" fmla="*/ 11 h 1336"/>
              <a:gd name="T18" fmla="*/ 1136 w 1178"/>
              <a:gd name="T19" fmla="*/ 303 h 1336"/>
              <a:gd name="T20" fmla="*/ 1178 w 1178"/>
              <a:gd name="T21" fmla="*/ 376 h 1336"/>
              <a:gd name="T22" fmla="*/ 1178 w 1178"/>
              <a:gd name="T23" fmla="*/ 959 h 1336"/>
              <a:gd name="T24" fmla="*/ 1136 w 1178"/>
              <a:gd name="T25" fmla="*/ 1032 h 1336"/>
              <a:gd name="T26" fmla="*/ 631 w 1178"/>
              <a:gd name="T27" fmla="*/ 1324 h 1336"/>
              <a:gd name="T28" fmla="*/ 589 w 1178"/>
              <a:gd name="T29" fmla="*/ 1336 h 1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78" h="1336">
                <a:moveTo>
                  <a:pt x="589" y="1336"/>
                </a:moveTo>
                <a:cubicBezTo>
                  <a:pt x="574" y="1336"/>
                  <a:pt x="560" y="1332"/>
                  <a:pt x="547" y="1324"/>
                </a:cubicBezTo>
                <a:cubicBezTo>
                  <a:pt x="42" y="1032"/>
                  <a:pt x="42" y="1032"/>
                  <a:pt x="42" y="1032"/>
                </a:cubicBezTo>
                <a:cubicBezTo>
                  <a:pt x="16" y="1017"/>
                  <a:pt x="0" y="989"/>
                  <a:pt x="0" y="959"/>
                </a:cubicBezTo>
                <a:cubicBezTo>
                  <a:pt x="0" y="376"/>
                  <a:pt x="0" y="376"/>
                  <a:pt x="0" y="376"/>
                </a:cubicBezTo>
                <a:cubicBezTo>
                  <a:pt x="0" y="346"/>
                  <a:pt x="16" y="318"/>
                  <a:pt x="42" y="303"/>
                </a:cubicBezTo>
                <a:cubicBezTo>
                  <a:pt x="547" y="11"/>
                  <a:pt x="547" y="11"/>
                  <a:pt x="547" y="11"/>
                </a:cubicBezTo>
                <a:cubicBezTo>
                  <a:pt x="560" y="4"/>
                  <a:pt x="574" y="0"/>
                  <a:pt x="589" y="0"/>
                </a:cubicBezTo>
                <a:cubicBezTo>
                  <a:pt x="604" y="0"/>
                  <a:pt x="618" y="4"/>
                  <a:pt x="631" y="11"/>
                </a:cubicBezTo>
                <a:cubicBezTo>
                  <a:pt x="1136" y="303"/>
                  <a:pt x="1136" y="303"/>
                  <a:pt x="1136" y="303"/>
                </a:cubicBezTo>
                <a:cubicBezTo>
                  <a:pt x="1162" y="318"/>
                  <a:pt x="1178" y="346"/>
                  <a:pt x="1178" y="376"/>
                </a:cubicBezTo>
                <a:cubicBezTo>
                  <a:pt x="1178" y="959"/>
                  <a:pt x="1178" y="959"/>
                  <a:pt x="1178" y="959"/>
                </a:cubicBezTo>
                <a:cubicBezTo>
                  <a:pt x="1178" y="989"/>
                  <a:pt x="1162" y="1017"/>
                  <a:pt x="1136" y="1032"/>
                </a:cubicBezTo>
                <a:cubicBezTo>
                  <a:pt x="631" y="1324"/>
                  <a:pt x="631" y="1324"/>
                  <a:pt x="631" y="1324"/>
                </a:cubicBezTo>
                <a:cubicBezTo>
                  <a:pt x="618" y="1332"/>
                  <a:pt x="604" y="1336"/>
                  <a:pt x="589" y="133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bg1">
                <a:lumMod val="9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5" name="Freeform 5">
            <a:extLst>
              <a:ext uri="{FF2B5EF4-FFF2-40B4-BE49-F238E27FC236}">
                <a16:creationId xmlns:a16="http://schemas.microsoft.com/office/drawing/2014/main" id="{4D3B1047-9574-4292-95B4-A866C0B47747}"/>
              </a:ext>
            </a:extLst>
          </p:cNvPr>
          <p:cNvSpPr>
            <a:spLocks/>
          </p:cNvSpPr>
          <p:nvPr/>
        </p:nvSpPr>
        <p:spPr bwMode="auto">
          <a:xfrm>
            <a:off x="3678225" y="611836"/>
            <a:ext cx="4835550" cy="5484164"/>
          </a:xfrm>
          <a:custGeom>
            <a:avLst/>
            <a:gdLst>
              <a:gd name="T0" fmla="*/ 589 w 1178"/>
              <a:gd name="T1" fmla="*/ 1336 h 1336"/>
              <a:gd name="T2" fmla="*/ 547 w 1178"/>
              <a:gd name="T3" fmla="*/ 1324 h 1336"/>
              <a:gd name="T4" fmla="*/ 42 w 1178"/>
              <a:gd name="T5" fmla="*/ 1032 h 1336"/>
              <a:gd name="T6" fmla="*/ 0 w 1178"/>
              <a:gd name="T7" fmla="*/ 959 h 1336"/>
              <a:gd name="T8" fmla="*/ 0 w 1178"/>
              <a:gd name="T9" fmla="*/ 376 h 1336"/>
              <a:gd name="T10" fmla="*/ 42 w 1178"/>
              <a:gd name="T11" fmla="*/ 303 h 1336"/>
              <a:gd name="T12" fmla="*/ 547 w 1178"/>
              <a:gd name="T13" fmla="*/ 11 h 1336"/>
              <a:gd name="T14" fmla="*/ 589 w 1178"/>
              <a:gd name="T15" fmla="*/ 0 h 1336"/>
              <a:gd name="T16" fmla="*/ 631 w 1178"/>
              <a:gd name="T17" fmla="*/ 11 h 1336"/>
              <a:gd name="T18" fmla="*/ 1136 w 1178"/>
              <a:gd name="T19" fmla="*/ 303 h 1336"/>
              <a:gd name="T20" fmla="*/ 1178 w 1178"/>
              <a:gd name="T21" fmla="*/ 376 h 1336"/>
              <a:gd name="T22" fmla="*/ 1178 w 1178"/>
              <a:gd name="T23" fmla="*/ 959 h 1336"/>
              <a:gd name="T24" fmla="*/ 1136 w 1178"/>
              <a:gd name="T25" fmla="*/ 1032 h 1336"/>
              <a:gd name="T26" fmla="*/ 631 w 1178"/>
              <a:gd name="T27" fmla="*/ 1324 h 1336"/>
              <a:gd name="T28" fmla="*/ 589 w 1178"/>
              <a:gd name="T29" fmla="*/ 1336 h 1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78" h="1336">
                <a:moveTo>
                  <a:pt x="589" y="1336"/>
                </a:moveTo>
                <a:cubicBezTo>
                  <a:pt x="574" y="1336"/>
                  <a:pt x="560" y="1332"/>
                  <a:pt x="547" y="1324"/>
                </a:cubicBezTo>
                <a:cubicBezTo>
                  <a:pt x="42" y="1032"/>
                  <a:pt x="42" y="1032"/>
                  <a:pt x="42" y="1032"/>
                </a:cubicBezTo>
                <a:cubicBezTo>
                  <a:pt x="16" y="1017"/>
                  <a:pt x="0" y="989"/>
                  <a:pt x="0" y="959"/>
                </a:cubicBezTo>
                <a:cubicBezTo>
                  <a:pt x="0" y="376"/>
                  <a:pt x="0" y="376"/>
                  <a:pt x="0" y="376"/>
                </a:cubicBezTo>
                <a:cubicBezTo>
                  <a:pt x="0" y="346"/>
                  <a:pt x="16" y="318"/>
                  <a:pt x="42" y="303"/>
                </a:cubicBezTo>
                <a:cubicBezTo>
                  <a:pt x="547" y="11"/>
                  <a:pt x="547" y="11"/>
                  <a:pt x="547" y="11"/>
                </a:cubicBezTo>
                <a:cubicBezTo>
                  <a:pt x="560" y="4"/>
                  <a:pt x="574" y="0"/>
                  <a:pt x="589" y="0"/>
                </a:cubicBezTo>
                <a:cubicBezTo>
                  <a:pt x="604" y="0"/>
                  <a:pt x="618" y="4"/>
                  <a:pt x="631" y="11"/>
                </a:cubicBezTo>
                <a:cubicBezTo>
                  <a:pt x="1136" y="303"/>
                  <a:pt x="1136" y="303"/>
                  <a:pt x="1136" y="303"/>
                </a:cubicBezTo>
                <a:cubicBezTo>
                  <a:pt x="1162" y="318"/>
                  <a:pt x="1178" y="346"/>
                  <a:pt x="1178" y="376"/>
                </a:cubicBezTo>
                <a:cubicBezTo>
                  <a:pt x="1178" y="959"/>
                  <a:pt x="1178" y="959"/>
                  <a:pt x="1178" y="959"/>
                </a:cubicBezTo>
                <a:cubicBezTo>
                  <a:pt x="1178" y="989"/>
                  <a:pt x="1162" y="1017"/>
                  <a:pt x="1136" y="1032"/>
                </a:cubicBezTo>
                <a:cubicBezTo>
                  <a:pt x="631" y="1324"/>
                  <a:pt x="631" y="1324"/>
                  <a:pt x="631" y="1324"/>
                </a:cubicBezTo>
                <a:cubicBezTo>
                  <a:pt x="618" y="1332"/>
                  <a:pt x="604" y="1336"/>
                  <a:pt x="589" y="133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  <a:lumOff val="50000"/>
                </a:schemeClr>
              </a:gs>
              <a:gs pos="85000">
                <a:schemeClr val="accent1">
                  <a:lumMod val="80000"/>
                  <a:lumOff val="20000"/>
                </a:schemeClr>
              </a:gs>
            </a:gsLst>
            <a:lin ang="5400000" scaled="1"/>
          </a:gradFill>
          <a:ln w="95250">
            <a:noFill/>
          </a:ln>
          <a:effectLst>
            <a:outerShdw blurRad="381000" dist="304800" dir="8100000" algn="tr" rotWithShape="0">
              <a:prstClr val="black">
                <a:alpha val="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C5A9AF52-A8EE-4A54-846D-6D4CFC7A66DF}"/>
              </a:ext>
            </a:extLst>
          </p:cNvPr>
          <p:cNvSpPr txBox="1"/>
          <p:nvPr/>
        </p:nvSpPr>
        <p:spPr>
          <a:xfrm>
            <a:off x="5026506" y="1879865"/>
            <a:ext cx="2138988" cy="1279139"/>
          </a:xfrm>
          <a:prstGeom prst="rect">
            <a:avLst/>
          </a:prstGeom>
        </p:spPr>
        <p:txBody>
          <a:bodyPr vert="horz" lIns="0" tIns="0" rIns="0" bIns="0" rtlCol="0" anchor="ctr">
            <a:normAutofit lnSpcReduction="10000"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7200" b="0"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42000">
                      <a:prstClr val="white">
                        <a:alpha val="90000"/>
                      </a:prstClr>
                    </a:gs>
                    <a:gs pos="86000">
                      <a:prstClr val="white">
                        <a:alpha val="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Arial"/>
                <a:ea typeface="微软雅黑"/>
                <a:cs typeface="+mj-cs"/>
              </a:rPr>
              <a:t>03</a:t>
            </a:r>
            <a:endParaRPr kumimoji="0" lang="zh-CN" altLang="en-US" sz="10400" b="0" i="0" u="none" strike="noStrike" kern="1200" cap="none" spc="0" normalizeH="0" baseline="0" noProof="0" dirty="0">
              <a:ln>
                <a:noFill/>
              </a:ln>
              <a:gradFill>
                <a:gsLst>
                  <a:gs pos="42000">
                    <a:prstClr val="white">
                      <a:alpha val="90000"/>
                    </a:prstClr>
                  </a:gs>
                  <a:gs pos="86000">
                    <a:prstClr val="white">
                      <a:alpha val="0"/>
                    </a:prstClr>
                  </a:gs>
                </a:gsLst>
                <a:lin ang="5400000" scaled="1"/>
              </a:gradFill>
              <a:effectLst/>
              <a:uLnTx/>
              <a:uFillTx/>
              <a:latin typeface="Arial"/>
              <a:ea typeface="微软雅黑"/>
              <a:cs typeface="+mj-cs"/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FBAB4F46-5296-4D32-A6F3-FB2497C1262E}"/>
              </a:ext>
            </a:extLst>
          </p:cNvPr>
          <p:cNvSpPr txBox="1"/>
          <p:nvPr/>
        </p:nvSpPr>
        <p:spPr>
          <a:xfrm>
            <a:off x="4459694" y="3100920"/>
            <a:ext cx="3272612" cy="668994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/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功能需求</a:t>
            </a:r>
          </a:p>
        </p:txBody>
      </p: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B3AFD229-4517-421E-9FE2-320F7754B1C2}"/>
              </a:ext>
            </a:extLst>
          </p:cNvPr>
          <p:cNvCxnSpPr/>
          <p:nvPr/>
        </p:nvCxnSpPr>
        <p:spPr>
          <a:xfrm>
            <a:off x="5670330" y="4761185"/>
            <a:ext cx="851338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4605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A9194520-585C-438F-B96E-7BE56B5D87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32191" y="231000"/>
            <a:ext cx="6277055" cy="406400"/>
          </a:xfrm>
        </p:spPr>
        <p:txBody>
          <a:bodyPr/>
          <a:lstStyle/>
          <a:p>
            <a:r>
              <a:rPr lang="zh-CN" altLang="en-US" dirty="0">
                <a:sym typeface="+mn-lt"/>
              </a:rPr>
              <a:t>功能需求</a:t>
            </a:r>
            <a:endParaRPr lang="zh-CN" altLang="en-US" dirty="0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31ECFA61-9B54-450B-A2BB-2D6D4E1E38E5}"/>
              </a:ext>
            </a:extLst>
          </p:cNvPr>
          <p:cNvSpPr/>
          <p:nvPr/>
        </p:nvSpPr>
        <p:spPr>
          <a:xfrm>
            <a:off x="3726227" y="1171575"/>
            <a:ext cx="4734550" cy="4734550"/>
          </a:xfrm>
          <a:prstGeom prst="ellipse">
            <a:avLst/>
          </a:prstGeom>
          <a:gradFill>
            <a:gsLst>
              <a:gs pos="100000">
                <a:schemeClr val="accent1">
                  <a:lumMod val="60000"/>
                  <a:lumOff val="40000"/>
                  <a:alpha val="8000"/>
                </a:schemeClr>
              </a:gs>
              <a:gs pos="0">
                <a:schemeClr val="accent1">
                  <a:lumMod val="60000"/>
                  <a:lumOff val="40000"/>
                  <a:alpha val="8000"/>
                </a:schemeClr>
              </a:gs>
              <a:gs pos="50000">
                <a:schemeClr val="accent1">
                  <a:lumMod val="60000"/>
                  <a:lumOff val="40000"/>
                  <a:alpha val="0"/>
                </a:schemeClr>
              </a:gs>
            </a:gsLst>
            <a:lin ang="0" scaled="1"/>
          </a:gradFill>
          <a:ln w="6350">
            <a:gradFill flip="none" rotWithShape="1">
              <a:gsLst>
                <a:gs pos="75000">
                  <a:schemeClr val="bg1">
                    <a:lumMod val="75000"/>
                    <a:alpha val="0"/>
                  </a:schemeClr>
                </a:gs>
                <a:gs pos="20000">
                  <a:schemeClr val="bg1">
                    <a:lumMod val="65000"/>
                    <a:alpha val="0"/>
                  </a:schemeClr>
                </a:gs>
                <a:gs pos="0">
                  <a:schemeClr val="bg1">
                    <a:lumMod val="6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Arial" panose="020B0604020202020204" pitchFamily="34" charset="0"/>
              <a:ea typeface="方正兰亭细黑_GBK"/>
              <a:cs typeface="+mn-cs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C9363AF6-274E-47CF-9425-15500562CB35}"/>
              </a:ext>
            </a:extLst>
          </p:cNvPr>
          <p:cNvSpPr/>
          <p:nvPr/>
        </p:nvSpPr>
        <p:spPr>
          <a:xfrm>
            <a:off x="3975939" y="2274603"/>
            <a:ext cx="229737" cy="22973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70E0128E-C496-4889-BC26-084994B1A5B1}"/>
              </a:ext>
            </a:extLst>
          </p:cNvPr>
          <p:cNvSpPr/>
          <p:nvPr/>
        </p:nvSpPr>
        <p:spPr>
          <a:xfrm>
            <a:off x="3616354" y="3503189"/>
            <a:ext cx="229737" cy="22973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861E32CC-1F00-4F8B-B47C-799934050ECE}"/>
              </a:ext>
            </a:extLst>
          </p:cNvPr>
          <p:cNvSpPr/>
          <p:nvPr/>
        </p:nvSpPr>
        <p:spPr>
          <a:xfrm>
            <a:off x="3975939" y="4731776"/>
            <a:ext cx="229737" cy="22973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4C8A11A0-CBBB-4BE5-B3F5-71AFA29ECB57}"/>
              </a:ext>
            </a:extLst>
          </p:cNvPr>
          <p:cNvSpPr/>
          <p:nvPr/>
        </p:nvSpPr>
        <p:spPr>
          <a:xfrm>
            <a:off x="8345908" y="3503189"/>
            <a:ext cx="229737" cy="22973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EA50C01E-F274-4398-9F73-B3417141CE42}"/>
              </a:ext>
            </a:extLst>
          </p:cNvPr>
          <p:cNvSpPr/>
          <p:nvPr/>
        </p:nvSpPr>
        <p:spPr>
          <a:xfrm>
            <a:off x="8001303" y="2274603"/>
            <a:ext cx="229737" cy="22973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D4A66163-81E6-4DA9-B648-A1F2E60C9E6F}"/>
              </a:ext>
            </a:extLst>
          </p:cNvPr>
          <p:cNvSpPr/>
          <p:nvPr/>
        </p:nvSpPr>
        <p:spPr>
          <a:xfrm>
            <a:off x="8001303" y="4731776"/>
            <a:ext cx="229737" cy="22973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6" name="椭圆 85">
            <a:extLst>
              <a:ext uri="{FF2B5EF4-FFF2-40B4-BE49-F238E27FC236}">
                <a16:creationId xmlns:a16="http://schemas.microsoft.com/office/drawing/2014/main" id="{120D0200-7EFB-4583-8F83-4EDD8D29182C}"/>
              </a:ext>
            </a:extLst>
          </p:cNvPr>
          <p:cNvSpPr/>
          <p:nvPr/>
        </p:nvSpPr>
        <p:spPr>
          <a:xfrm>
            <a:off x="4482753" y="1909864"/>
            <a:ext cx="3226494" cy="3226494"/>
          </a:xfrm>
          <a:prstGeom prst="ellipse">
            <a:avLst/>
          </a:prstGeom>
          <a:noFill/>
          <a:ln w="15875">
            <a:solidFill>
              <a:schemeClr val="accent1">
                <a:alpha val="1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7" name="椭圆 86">
            <a:extLst>
              <a:ext uri="{FF2B5EF4-FFF2-40B4-BE49-F238E27FC236}">
                <a16:creationId xmlns:a16="http://schemas.microsoft.com/office/drawing/2014/main" id="{7EEA052A-EB62-4DEB-BE1E-79419DD86F0D}"/>
              </a:ext>
            </a:extLst>
          </p:cNvPr>
          <p:cNvSpPr/>
          <p:nvPr/>
        </p:nvSpPr>
        <p:spPr>
          <a:xfrm>
            <a:off x="4702740" y="2129851"/>
            <a:ext cx="2786519" cy="2786519"/>
          </a:xfrm>
          <a:prstGeom prst="ellipse">
            <a:avLst/>
          </a:prstGeom>
          <a:noFill/>
          <a:ln w="22225">
            <a:solidFill>
              <a:schemeClr val="accent1">
                <a:alpha val="3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8" name="椭圆 87">
            <a:extLst>
              <a:ext uri="{FF2B5EF4-FFF2-40B4-BE49-F238E27FC236}">
                <a16:creationId xmlns:a16="http://schemas.microsoft.com/office/drawing/2014/main" id="{F6CB7072-DA24-4D79-90CB-10863BA7875F}"/>
              </a:ext>
            </a:extLst>
          </p:cNvPr>
          <p:cNvSpPr/>
          <p:nvPr/>
        </p:nvSpPr>
        <p:spPr>
          <a:xfrm>
            <a:off x="4897512" y="2324623"/>
            <a:ext cx="2396974" cy="2396974"/>
          </a:xfrm>
          <a:prstGeom prst="ellipse">
            <a:avLst/>
          </a:prstGeom>
          <a:solidFill>
            <a:schemeClr val="accent1"/>
          </a:solidFill>
          <a:ln w="38100">
            <a:noFill/>
          </a:ln>
          <a:effectLst>
            <a:outerShdw blurRad="127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6AD68DB9-188E-4448-A6ED-4064B9DFBE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2231" y="3138389"/>
            <a:ext cx="1415319" cy="1198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0100" tIns="45051" rIns="90100" bIns="45051">
            <a:spAutoFit/>
          </a:bodyPr>
          <a:lstStyle/>
          <a:p>
            <a:pPr marL="0" marR="0" lvl="0" indent="0" algn="ctr" defTabSz="9005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普通用户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/</a:t>
            </a:r>
          </a:p>
          <a:p>
            <a:pPr marL="0" marR="0" lvl="0" indent="0" algn="ctr" defTabSz="9005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游客用户</a:t>
            </a:r>
          </a:p>
        </p:txBody>
      </p:sp>
      <p:sp>
        <p:nvSpPr>
          <p:cNvPr id="90" name="TextBox 35">
            <a:extLst>
              <a:ext uri="{FF2B5EF4-FFF2-40B4-BE49-F238E27FC236}">
                <a16:creationId xmlns:a16="http://schemas.microsoft.com/office/drawing/2014/main" id="{6BDCFE5E-2CB1-4AE3-8083-2C22F18F245C}"/>
              </a:ext>
            </a:extLst>
          </p:cNvPr>
          <p:cNvSpPr txBox="1"/>
          <p:nvPr/>
        </p:nvSpPr>
        <p:spPr>
          <a:xfrm>
            <a:off x="8504156" y="1949631"/>
            <a:ext cx="2886777" cy="679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5000"/>
              </a:lnSpc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根据车站和车次查询车票正晚点信息</a:t>
            </a:r>
            <a:endParaRPr kumimoji="0" lang="id-ID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91" name="TextBox 36">
            <a:extLst>
              <a:ext uri="{FF2B5EF4-FFF2-40B4-BE49-F238E27FC236}">
                <a16:creationId xmlns:a16="http://schemas.microsoft.com/office/drawing/2014/main" id="{3DEBE3CB-A296-4E7B-B94E-CC8489933959}"/>
              </a:ext>
            </a:extLst>
          </p:cNvPr>
          <p:cNvSpPr txBox="1"/>
          <p:nvPr/>
        </p:nvSpPr>
        <p:spPr>
          <a:xfrm>
            <a:off x="9134359" y="1538728"/>
            <a:ext cx="1380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正晚点查询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92" name="Rectangle: Rounded Corners 45">
            <a:extLst>
              <a:ext uri="{FF2B5EF4-FFF2-40B4-BE49-F238E27FC236}">
                <a16:creationId xmlns:a16="http://schemas.microsoft.com/office/drawing/2014/main" id="{45599C8E-7DC9-4089-9E19-D7FF663DE148}"/>
              </a:ext>
            </a:extLst>
          </p:cNvPr>
          <p:cNvSpPr/>
          <p:nvPr/>
        </p:nvSpPr>
        <p:spPr>
          <a:xfrm>
            <a:off x="8593511" y="1509211"/>
            <a:ext cx="432000" cy="432000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03</a:t>
            </a:r>
          </a:p>
        </p:txBody>
      </p:sp>
      <p:sp>
        <p:nvSpPr>
          <p:cNvPr id="25" name="TextBox 35">
            <a:extLst>
              <a:ext uri="{FF2B5EF4-FFF2-40B4-BE49-F238E27FC236}">
                <a16:creationId xmlns:a16="http://schemas.microsoft.com/office/drawing/2014/main" id="{AB85A520-9EED-480F-B157-E6FDFE3D4D81}"/>
              </a:ext>
            </a:extLst>
          </p:cNvPr>
          <p:cNvSpPr txBox="1"/>
          <p:nvPr/>
        </p:nvSpPr>
        <p:spPr>
          <a:xfrm>
            <a:off x="8781233" y="3503189"/>
            <a:ext cx="2886777" cy="679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5000"/>
              </a:lnSpc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根据出发时间、车次和乘车站查询检票口信息</a:t>
            </a:r>
            <a:endParaRPr kumimoji="0" lang="id-ID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26" name="TextBox 36">
            <a:extLst>
              <a:ext uri="{FF2B5EF4-FFF2-40B4-BE49-F238E27FC236}">
                <a16:creationId xmlns:a16="http://schemas.microsoft.com/office/drawing/2014/main" id="{4745F383-EA87-4908-9D98-22BB70B724B1}"/>
              </a:ext>
            </a:extLst>
          </p:cNvPr>
          <p:cNvSpPr txBox="1"/>
          <p:nvPr/>
        </p:nvSpPr>
        <p:spPr>
          <a:xfrm>
            <a:off x="9411436" y="3092286"/>
            <a:ext cx="1380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检票口查询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27" name="Rectangle: Rounded Corners 45">
            <a:extLst>
              <a:ext uri="{FF2B5EF4-FFF2-40B4-BE49-F238E27FC236}">
                <a16:creationId xmlns:a16="http://schemas.microsoft.com/office/drawing/2014/main" id="{D7F06C8E-E466-44E2-9C13-FB772104D878}"/>
              </a:ext>
            </a:extLst>
          </p:cNvPr>
          <p:cNvSpPr/>
          <p:nvPr/>
        </p:nvSpPr>
        <p:spPr>
          <a:xfrm>
            <a:off x="8870588" y="3062769"/>
            <a:ext cx="432000" cy="432000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05</a:t>
            </a:r>
          </a:p>
        </p:txBody>
      </p:sp>
      <p:sp>
        <p:nvSpPr>
          <p:cNvPr id="29" name="TextBox 35">
            <a:extLst>
              <a:ext uri="{FF2B5EF4-FFF2-40B4-BE49-F238E27FC236}">
                <a16:creationId xmlns:a16="http://schemas.microsoft.com/office/drawing/2014/main" id="{37A49E1B-1368-40C7-B394-5BD9B4CD4B57}"/>
              </a:ext>
            </a:extLst>
          </p:cNvPr>
          <p:cNvSpPr txBox="1"/>
          <p:nvPr/>
        </p:nvSpPr>
        <p:spPr>
          <a:xfrm>
            <a:off x="8504156" y="5056747"/>
            <a:ext cx="2886777" cy="679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5000"/>
              </a:lnSpc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根据起售时间和乘车站查询车票起售时间</a:t>
            </a:r>
            <a:endParaRPr kumimoji="0" lang="id-ID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30" name="TextBox 36">
            <a:extLst>
              <a:ext uri="{FF2B5EF4-FFF2-40B4-BE49-F238E27FC236}">
                <a16:creationId xmlns:a16="http://schemas.microsoft.com/office/drawing/2014/main" id="{A7DD08E3-2831-449C-BA00-2D8A4E35884F}"/>
              </a:ext>
            </a:extLst>
          </p:cNvPr>
          <p:cNvSpPr txBox="1"/>
          <p:nvPr/>
        </p:nvSpPr>
        <p:spPr>
          <a:xfrm>
            <a:off x="9134358" y="4645844"/>
            <a:ext cx="1657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起售时间查询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31" name="Rectangle: Rounded Corners 45">
            <a:extLst>
              <a:ext uri="{FF2B5EF4-FFF2-40B4-BE49-F238E27FC236}">
                <a16:creationId xmlns:a16="http://schemas.microsoft.com/office/drawing/2014/main" id="{AA7F3536-93E3-4A90-9ED6-03053B3F4165}"/>
              </a:ext>
            </a:extLst>
          </p:cNvPr>
          <p:cNvSpPr/>
          <p:nvPr/>
        </p:nvSpPr>
        <p:spPr>
          <a:xfrm>
            <a:off x="8593511" y="4616327"/>
            <a:ext cx="432000" cy="432000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08</a:t>
            </a:r>
          </a:p>
        </p:txBody>
      </p:sp>
      <p:sp>
        <p:nvSpPr>
          <p:cNvPr id="34" name="TextBox 35">
            <a:extLst>
              <a:ext uri="{FF2B5EF4-FFF2-40B4-BE49-F238E27FC236}">
                <a16:creationId xmlns:a16="http://schemas.microsoft.com/office/drawing/2014/main" id="{901C74A9-2B4F-4EB9-8E20-8592999B6E0D}"/>
              </a:ext>
            </a:extLst>
          </p:cNvPr>
          <p:cNvSpPr txBox="1"/>
          <p:nvPr/>
        </p:nvSpPr>
        <p:spPr>
          <a:xfrm flipH="1">
            <a:off x="801064" y="1949631"/>
            <a:ext cx="2886777" cy="679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5000"/>
              </a:lnSpc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根据出发地、目的地和出发时间查询车票信息</a:t>
            </a:r>
            <a:endParaRPr kumimoji="0" lang="id-ID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35" name="TextBox 36">
            <a:extLst>
              <a:ext uri="{FF2B5EF4-FFF2-40B4-BE49-F238E27FC236}">
                <a16:creationId xmlns:a16="http://schemas.microsoft.com/office/drawing/2014/main" id="{E810C74F-9418-45CF-BE46-27DB422F2FAE}"/>
              </a:ext>
            </a:extLst>
          </p:cNvPr>
          <p:cNvSpPr txBox="1"/>
          <p:nvPr/>
        </p:nvSpPr>
        <p:spPr>
          <a:xfrm flipH="1">
            <a:off x="1677134" y="1538728"/>
            <a:ext cx="1380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单程查询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36" name="Rectangle: Rounded Corners 45">
            <a:extLst>
              <a:ext uri="{FF2B5EF4-FFF2-40B4-BE49-F238E27FC236}">
                <a16:creationId xmlns:a16="http://schemas.microsoft.com/office/drawing/2014/main" id="{0F2948C6-A845-4081-A918-3C3DD4F73301}"/>
              </a:ext>
            </a:extLst>
          </p:cNvPr>
          <p:cNvSpPr/>
          <p:nvPr/>
        </p:nvSpPr>
        <p:spPr>
          <a:xfrm flipH="1">
            <a:off x="3166486" y="1509211"/>
            <a:ext cx="432000" cy="432000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01</a:t>
            </a:r>
          </a:p>
        </p:txBody>
      </p:sp>
      <p:sp>
        <p:nvSpPr>
          <p:cNvPr id="41" name="TextBox 35">
            <a:extLst>
              <a:ext uri="{FF2B5EF4-FFF2-40B4-BE49-F238E27FC236}">
                <a16:creationId xmlns:a16="http://schemas.microsoft.com/office/drawing/2014/main" id="{2BCB3C1D-960F-49D1-ADE8-0E62FCDF0500}"/>
              </a:ext>
            </a:extLst>
          </p:cNvPr>
          <p:cNvSpPr txBox="1"/>
          <p:nvPr/>
        </p:nvSpPr>
        <p:spPr>
          <a:xfrm flipH="1">
            <a:off x="523987" y="3503189"/>
            <a:ext cx="2886777" cy="679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5000"/>
              </a:lnSpc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根据出发地、目的地、出发时间返回时间查询车票信息</a:t>
            </a:r>
            <a:endParaRPr kumimoji="0" lang="id-ID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44" name="TextBox 36">
            <a:extLst>
              <a:ext uri="{FF2B5EF4-FFF2-40B4-BE49-F238E27FC236}">
                <a16:creationId xmlns:a16="http://schemas.microsoft.com/office/drawing/2014/main" id="{2DA57CAC-32AA-419A-99C2-EA3DA645A9C4}"/>
              </a:ext>
            </a:extLst>
          </p:cNvPr>
          <p:cNvSpPr txBox="1"/>
          <p:nvPr/>
        </p:nvSpPr>
        <p:spPr>
          <a:xfrm flipH="1">
            <a:off x="1400057" y="3092286"/>
            <a:ext cx="1380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往返查询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45" name="Rectangle: Rounded Corners 45">
            <a:extLst>
              <a:ext uri="{FF2B5EF4-FFF2-40B4-BE49-F238E27FC236}">
                <a16:creationId xmlns:a16="http://schemas.microsoft.com/office/drawing/2014/main" id="{BBAB28AE-E241-4353-816D-6517E5A49FFE}"/>
              </a:ext>
            </a:extLst>
          </p:cNvPr>
          <p:cNvSpPr/>
          <p:nvPr/>
        </p:nvSpPr>
        <p:spPr>
          <a:xfrm flipH="1">
            <a:off x="2889409" y="3062769"/>
            <a:ext cx="432000" cy="432000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04</a:t>
            </a:r>
          </a:p>
        </p:txBody>
      </p:sp>
      <p:sp>
        <p:nvSpPr>
          <p:cNvPr id="46" name="TextBox 35">
            <a:extLst>
              <a:ext uri="{FF2B5EF4-FFF2-40B4-BE49-F238E27FC236}">
                <a16:creationId xmlns:a16="http://schemas.microsoft.com/office/drawing/2014/main" id="{3AB8506A-CC41-476E-9C6D-98750A0223CA}"/>
              </a:ext>
            </a:extLst>
          </p:cNvPr>
          <p:cNvSpPr txBox="1"/>
          <p:nvPr/>
        </p:nvSpPr>
        <p:spPr>
          <a:xfrm flipH="1">
            <a:off x="801064" y="5056747"/>
            <a:ext cx="2886777" cy="679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5000"/>
              </a:lnSpc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根据出发地、目的地和出发时间查询车票换乘信息</a:t>
            </a:r>
            <a:endParaRPr kumimoji="0" lang="id-ID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48" name="TextBox 36">
            <a:extLst>
              <a:ext uri="{FF2B5EF4-FFF2-40B4-BE49-F238E27FC236}">
                <a16:creationId xmlns:a16="http://schemas.microsoft.com/office/drawing/2014/main" id="{955D7CFA-CD73-45F0-AAB4-BE5EADE6BBD7}"/>
              </a:ext>
            </a:extLst>
          </p:cNvPr>
          <p:cNvSpPr txBox="1"/>
          <p:nvPr/>
        </p:nvSpPr>
        <p:spPr>
          <a:xfrm flipH="1">
            <a:off x="1677134" y="4645844"/>
            <a:ext cx="1380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换乘查询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49" name="Rectangle: Rounded Corners 45">
            <a:extLst>
              <a:ext uri="{FF2B5EF4-FFF2-40B4-BE49-F238E27FC236}">
                <a16:creationId xmlns:a16="http://schemas.microsoft.com/office/drawing/2014/main" id="{6E35C5DB-6BD0-4894-8ECC-ECF24EB3E6B2}"/>
              </a:ext>
            </a:extLst>
          </p:cNvPr>
          <p:cNvSpPr/>
          <p:nvPr/>
        </p:nvSpPr>
        <p:spPr>
          <a:xfrm flipH="1">
            <a:off x="3166486" y="4616327"/>
            <a:ext cx="432000" cy="432000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06</a:t>
            </a: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398AF915-5489-199E-1FCC-3A13032A1927}"/>
              </a:ext>
            </a:extLst>
          </p:cNvPr>
          <p:cNvSpPr/>
          <p:nvPr/>
        </p:nvSpPr>
        <p:spPr>
          <a:xfrm>
            <a:off x="4990577" y="1193560"/>
            <a:ext cx="229737" cy="22973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3" name="TextBox 35">
            <a:extLst>
              <a:ext uri="{FF2B5EF4-FFF2-40B4-BE49-F238E27FC236}">
                <a16:creationId xmlns:a16="http://schemas.microsoft.com/office/drawing/2014/main" id="{7ED8FD10-BBC4-AEA5-8034-9FFA3E33BEDE}"/>
              </a:ext>
            </a:extLst>
          </p:cNvPr>
          <p:cNvSpPr txBox="1"/>
          <p:nvPr/>
        </p:nvSpPr>
        <p:spPr>
          <a:xfrm>
            <a:off x="5397157" y="1167291"/>
            <a:ext cx="2886777" cy="679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5000"/>
              </a:lnSpc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根据乘车时间和车次查询列车时刻表信息</a:t>
            </a:r>
            <a:endParaRPr kumimoji="0" lang="id-ID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50" name="TextBox 36">
            <a:extLst>
              <a:ext uri="{FF2B5EF4-FFF2-40B4-BE49-F238E27FC236}">
                <a16:creationId xmlns:a16="http://schemas.microsoft.com/office/drawing/2014/main" id="{D9276081-AC73-061B-60F7-F653765E54B0}"/>
              </a:ext>
            </a:extLst>
          </p:cNvPr>
          <p:cNvSpPr txBox="1"/>
          <p:nvPr/>
        </p:nvSpPr>
        <p:spPr>
          <a:xfrm>
            <a:off x="6027359" y="756388"/>
            <a:ext cx="1973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列车时刻表查询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51" name="Rectangle: Rounded Corners 45">
            <a:extLst>
              <a:ext uri="{FF2B5EF4-FFF2-40B4-BE49-F238E27FC236}">
                <a16:creationId xmlns:a16="http://schemas.microsoft.com/office/drawing/2014/main" id="{D281D92B-17FE-C52F-B9F8-4249EFCAA443}"/>
              </a:ext>
            </a:extLst>
          </p:cNvPr>
          <p:cNvSpPr/>
          <p:nvPr/>
        </p:nvSpPr>
        <p:spPr>
          <a:xfrm>
            <a:off x="5486512" y="726871"/>
            <a:ext cx="432000" cy="432000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02</a:t>
            </a:r>
          </a:p>
        </p:txBody>
      </p:sp>
      <p:sp>
        <p:nvSpPr>
          <p:cNvPr id="52" name="TextBox 35">
            <a:extLst>
              <a:ext uri="{FF2B5EF4-FFF2-40B4-BE49-F238E27FC236}">
                <a16:creationId xmlns:a16="http://schemas.microsoft.com/office/drawing/2014/main" id="{87AA55FA-EBBB-2BB7-66EA-4FD7FAE9B174}"/>
              </a:ext>
            </a:extLst>
          </p:cNvPr>
          <p:cNvSpPr txBox="1"/>
          <p:nvPr/>
        </p:nvSpPr>
        <p:spPr>
          <a:xfrm>
            <a:off x="5229739" y="5744968"/>
            <a:ext cx="2886777" cy="679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5000"/>
              </a:lnSpc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根据出发地、目的地和出发时间查询列车票价</a:t>
            </a:r>
            <a:endParaRPr kumimoji="0" lang="id-ID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53" name="TextBox 36">
            <a:extLst>
              <a:ext uri="{FF2B5EF4-FFF2-40B4-BE49-F238E27FC236}">
                <a16:creationId xmlns:a16="http://schemas.microsoft.com/office/drawing/2014/main" id="{AAD807A5-CB02-DF8B-4B93-B61055B7ED50}"/>
              </a:ext>
            </a:extLst>
          </p:cNvPr>
          <p:cNvSpPr txBox="1"/>
          <p:nvPr/>
        </p:nvSpPr>
        <p:spPr>
          <a:xfrm>
            <a:off x="5859942" y="5334065"/>
            <a:ext cx="1380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/>
                <a:ea typeface="微软雅黑"/>
                <a:sym typeface="+mn-lt"/>
              </a:rPr>
              <a:t>票价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查询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  <a:sym typeface="+mn-lt"/>
            </a:endParaRPr>
          </a:p>
        </p:txBody>
      </p:sp>
      <p:sp>
        <p:nvSpPr>
          <p:cNvPr id="54" name="Rectangle: Rounded Corners 45">
            <a:extLst>
              <a:ext uri="{FF2B5EF4-FFF2-40B4-BE49-F238E27FC236}">
                <a16:creationId xmlns:a16="http://schemas.microsoft.com/office/drawing/2014/main" id="{EC3C009B-042F-AC4C-CD8A-589CE6270D39}"/>
              </a:ext>
            </a:extLst>
          </p:cNvPr>
          <p:cNvSpPr/>
          <p:nvPr/>
        </p:nvSpPr>
        <p:spPr>
          <a:xfrm>
            <a:off x="5319094" y="5304548"/>
            <a:ext cx="432000" cy="432000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+mn-lt"/>
              </a:rPr>
              <a:t>07</a:t>
            </a:r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700D72A4-5C7E-77F6-3CEB-FC529D164A33}"/>
              </a:ext>
            </a:extLst>
          </p:cNvPr>
          <p:cNvSpPr/>
          <p:nvPr/>
        </p:nvSpPr>
        <p:spPr>
          <a:xfrm>
            <a:off x="4684539" y="5360250"/>
            <a:ext cx="229737" cy="22973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5065942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设计方案">
  <a:themeElements>
    <a:clrScheme name="我给母校送模板配色1">
      <a:dk1>
        <a:sysClr val="windowText" lastClr="000000"/>
      </a:dk1>
      <a:lt1>
        <a:sysClr val="window" lastClr="FFFFFF"/>
      </a:lt1>
      <a:dk2>
        <a:srgbClr val="7F7F7F"/>
      </a:dk2>
      <a:lt2>
        <a:srgbClr val="FAFAFC"/>
      </a:lt2>
      <a:accent1>
        <a:srgbClr val="36456E"/>
      </a:accent1>
      <a:accent2>
        <a:srgbClr val="0079C7"/>
      </a:accent2>
      <a:accent3>
        <a:srgbClr val="01B8D1"/>
      </a:accent3>
      <a:accent4>
        <a:srgbClr val="EF5F2D"/>
      </a:accent4>
      <a:accent5>
        <a:srgbClr val="FBD533"/>
      </a:accent5>
      <a:accent6>
        <a:srgbClr val="D35AD2"/>
      </a:accent6>
      <a:hlink>
        <a:srgbClr val="7030A0"/>
      </a:hlink>
      <a:folHlink>
        <a:srgbClr val="FF0000"/>
      </a:folHlink>
    </a:clrScheme>
    <a:fontScheme name="我给母校送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2_自定义设计方案">
  <a:themeElements>
    <a:clrScheme name="我给母校送模板配色1">
      <a:dk1>
        <a:sysClr val="windowText" lastClr="000000"/>
      </a:dk1>
      <a:lt1>
        <a:sysClr val="window" lastClr="FFFFFF"/>
      </a:lt1>
      <a:dk2>
        <a:srgbClr val="7F7F7F"/>
      </a:dk2>
      <a:lt2>
        <a:srgbClr val="FAFAFC"/>
      </a:lt2>
      <a:accent1>
        <a:srgbClr val="36456E"/>
      </a:accent1>
      <a:accent2>
        <a:srgbClr val="0079C7"/>
      </a:accent2>
      <a:accent3>
        <a:srgbClr val="01B8D1"/>
      </a:accent3>
      <a:accent4>
        <a:srgbClr val="EF5F2D"/>
      </a:accent4>
      <a:accent5>
        <a:srgbClr val="FBD533"/>
      </a:accent5>
      <a:accent6>
        <a:srgbClr val="D35AD2"/>
      </a:accent6>
      <a:hlink>
        <a:srgbClr val="7030A0"/>
      </a:hlink>
      <a:folHlink>
        <a:srgbClr val="FF0000"/>
      </a:folHlink>
    </a:clrScheme>
    <a:fontScheme name="我给母校送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主题模板​​">
  <a:themeElements>
    <a:clrScheme name="我给母校送模板配色1">
      <a:dk1>
        <a:sysClr val="windowText" lastClr="000000"/>
      </a:dk1>
      <a:lt1>
        <a:sysClr val="window" lastClr="FFFFFF"/>
      </a:lt1>
      <a:dk2>
        <a:srgbClr val="7F7F7F"/>
      </a:dk2>
      <a:lt2>
        <a:srgbClr val="FAFAFC"/>
      </a:lt2>
      <a:accent1>
        <a:srgbClr val="36456E"/>
      </a:accent1>
      <a:accent2>
        <a:srgbClr val="1D75AB"/>
      </a:accent2>
      <a:accent3>
        <a:srgbClr val="0EAEC4"/>
      </a:accent3>
      <a:accent4>
        <a:srgbClr val="EF5F2D"/>
      </a:accent4>
      <a:accent5>
        <a:srgbClr val="FBD533"/>
      </a:accent5>
      <a:accent6>
        <a:srgbClr val="D35AD2"/>
      </a:accent6>
      <a:hlink>
        <a:srgbClr val="7030A0"/>
      </a:hlink>
      <a:folHlink>
        <a:srgbClr val="FF0000"/>
      </a:folHlink>
    </a:clrScheme>
    <a:fontScheme name="我给母校送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自定义设计方案">
  <a:themeElements>
    <a:clrScheme name="我给母校送模板配色1">
      <a:dk1>
        <a:sysClr val="windowText" lastClr="000000"/>
      </a:dk1>
      <a:lt1>
        <a:sysClr val="window" lastClr="FFFFFF"/>
      </a:lt1>
      <a:dk2>
        <a:srgbClr val="7F7F7F"/>
      </a:dk2>
      <a:lt2>
        <a:srgbClr val="FAFAFC"/>
      </a:lt2>
      <a:accent1>
        <a:srgbClr val="36456E"/>
      </a:accent1>
      <a:accent2>
        <a:srgbClr val="0079C7"/>
      </a:accent2>
      <a:accent3>
        <a:srgbClr val="01B8D1"/>
      </a:accent3>
      <a:accent4>
        <a:srgbClr val="EF5F2D"/>
      </a:accent4>
      <a:accent5>
        <a:srgbClr val="FBD533"/>
      </a:accent5>
      <a:accent6>
        <a:srgbClr val="D35AD2"/>
      </a:accent6>
      <a:hlink>
        <a:srgbClr val="7030A0"/>
      </a:hlink>
      <a:folHlink>
        <a:srgbClr val="FF0000"/>
      </a:folHlink>
    </a:clrScheme>
    <a:fontScheme name="我给母校送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主体母版">
  <a:themeElements>
    <a:clrScheme name="我给母校送模板配色1">
      <a:dk1>
        <a:sysClr val="windowText" lastClr="000000"/>
      </a:dk1>
      <a:lt1>
        <a:sysClr val="window" lastClr="FFFFFF"/>
      </a:lt1>
      <a:dk2>
        <a:srgbClr val="7F7F7F"/>
      </a:dk2>
      <a:lt2>
        <a:srgbClr val="FAFAFC"/>
      </a:lt2>
      <a:accent1>
        <a:srgbClr val="36456E"/>
      </a:accent1>
      <a:accent2>
        <a:srgbClr val="1D75AB"/>
      </a:accent2>
      <a:accent3>
        <a:srgbClr val="0EAEC4"/>
      </a:accent3>
      <a:accent4>
        <a:srgbClr val="EF5F2D"/>
      </a:accent4>
      <a:accent5>
        <a:srgbClr val="FBD533"/>
      </a:accent5>
      <a:accent6>
        <a:srgbClr val="D35AD2"/>
      </a:accent6>
      <a:hlink>
        <a:srgbClr val="7030A0"/>
      </a:hlink>
      <a:folHlink>
        <a:srgbClr val="FF0000"/>
      </a:folHlink>
    </a:clrScheme>
    <a:fontScheme name="我给母校送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主体母版">
  <a:themeElements>
    <a:clrScheme name="我给母校送模板配色1">
      <a:dk1>
        <a:sysClr val="windowText" lastClr="000000"/>
      </a:dk1>
      <a:lt1>
        <a:sysClr val="window" lastClr="FFFFFF"/>
      </a:lt1>
      <a:dk2>
        <a:srgbClr val="7F7F7F"/>
      </a:dk2>
      <a:lt2>
        <a:srgbClr val="FAFAFC"/>
      </a:lt2>
      <a:accent1>
        <a:srgbClr val="36456E"/>
      </a:accent1>
      <a:accent2>
        <a:srgbClr val="1D75AB"/>
      </a:accent2>
      <a:accent3>
        <a:srgbClr val="0EAEC4"/>
      </a:accent3>
      <a:accent4>
        <a:srgbClr val="EF5F2D"/>
      </a:accent4>
      <a:accent5>
        <a:srgbClr val="FBD533"/>
      </a:accent5>
      <a:accent6>
        <a:srgbClr val="D35AD2"/>
      </a:accent6>
      <a:hlink>
        <a:srgbClr val="7030A0"/>
      </a:hlink>
      <a:folHlink>
        <a:srgbClr val="FF0000"/>
      </a:folHlink>
    </a:clrScheme>
    <a:fontScheme name="我给母校送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主体母版">
  <a:themeElements>
    <a:clrScheme name="我给母校送模板配色1">
      <a:dk1>
        <a:sysClr val="windowText" lastClr="000000"/>
      </a:dk1>
      <a:lt1>
        <a:sysClr val="window" lastClr="FFFFFF"/>
      </a:lt1>
      <a:dk2>
        <a:srgbClr val="7F7F7F"/>
      </a:dk2>
      <a:lt2>
        <a:srgbClr val="FAFAFC"/>
      </a:lt2>
      <a:accent1>
        <a:srgbClr val="36456E"/>
      </a:accent1>
      <a:accent2>
        <a:srgbClr val="1D75AB"/>
      </a:accent2>
      <a:accent3>
        <a:srgbClr val="0EAEC4"/>
      </a:accent3>
      <a:accent4>
        <a:srgbClr val="EF5F2D"/>
      </a:accent4>
      <a:accent5>
        <a:srgbClr val="FBD533"/>
      </a:accent5>
      <a:accent6>
        <a:srgbClr val="D35AD2"/>
      </a:accent6>
      <a:hlink>
        <a:srgbClr val="7030A0"/>
      </a:hlink>
      <a:folHlink>
        <a:srgbClr val="FF0000"/>
      </a:folHlink>
    </a:clrScheme>
    <a:fontScheme name="我给母校送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2_主体母版">
  <a:themeElements>
    <a:clrScheme name="我给母校送模板配色1">
      <a:dk1>
        <a:sysClr val="windowText" lastClr="000000"/>
      </a:dk1>
      <a:lt1>
        <a:sysClr val="window" lastClr="FFFFFF"/>
      </a:lt1>
      <a:dk2>
        <a:srgbClr val="7F7F7F"/>
      </a:dk2>
      <a:lt2>
        <a:srgbClr val="FAFAFC"/>
      </a:lt2>
      <a:accent1>
        <a:srgbClr val="36456E"/>
      </a:accent1>
      <a:accent2>
        <a:srgbClr val="1D75AB"/>
      </a:accent2>
      <a:accent3>
        <a:srgbClr val="0EAEC4"/>
      </a:accent3>
      <a:accent4>
        <a:srgbClr val="EF5F2D"/>
      </a:accent4>
      <a:accent5>
        <a:srgbClr val="FBD533"/>
      </a:accent5>
      <a:accent6>
        <a:srgbClr val="D35AD2"/>
      </a:accent6>
      <a:hlink>
        <a:srgbClr val="7030A0"/>
      </a:hlink>
      <a:folHlink>
        <a:srgbClr val="FF0000"/>
      </a:folHlink>
    </a:clrScheme>
    <a:fontScheme name="我给母校送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3_主体母版">
  <a:themeElements>
    <a:clrScheme name="我给母校送模板配色1">
      <a:dk1>
        <a:sysClr val="windowText" lastClr="000000"/>
      </a:dk1>
      <a:lt1>
        <a:sysClr val="window" lastClr="FFFFFF"/>
      </a:lt1>
      <a:dk2>
        <a:srgbClr val="7F7F7F"/>
      </a:dk2>
      <a:lt2>
        <a:srgbClr val="FAFAFC"/>
      </a:lt2>
      <a:accent1>
        <a:srgbClr val="36456E"/>
      </a:accent1>
      <a:accent2>
        <a:srgbClr val="1D75AB"/>
      </a:accent2>
      <a:accent3>
        <a:srgbClr val="0EAEC4"/>
      </a:accent3>
      <a:accent4>
        <a:srgbClr val="EF5F2D"/>
      </a:accent4>
      <a:accent5>
        <a:srgbClr val="FBD533"/>
      </a:accent5>
      <a:accent6>
        <a:srgbClr val="D35AD2"/>
      </a:accent6>
      <a:hlink>
        <a:srgbClr val="7030A0"/>
      </a:hlink>
      <a:folHlink>
        <a:srgbClr val="FF0000"/>
      </a:folHlink>
    </a:clrScheme>
    <a:fontScheme name="我给母校送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4_主体母版">
  <a:themeElements>
    <a:clrScheme name="我给母校送模板配色1">
      <a:dk1>
        <a:sysClr val="windowText" lastClr="000000"/>
      </a:dk1>
      <a:lt1>
        <a:sysClr val="window" lastClr="FFFFFF"/>
      </a:lt1>
      <a:dk2>
        <a:srgbClr val="7F7F7F"/>
      </a:dk2>
      <a:lt2>
        <a:srgbClr val="FAFAFC"/>
      </a:lt2>
      <a:accent1>
        <a:srgbClr val="36456E"/>
      </a:accent1>
      <a:accent2>
        <a:srgbClr val="1D75AB"/>
      </a:accent2>
      <a:accent3>
        <a:srgbClr val="0EAEC4"/>
      </a:accent3>
      <a:accent4>
        <a:srgbClr val="EF5F2D"/>
      </a:accent4>
      <a:accent5>
        <a:srgbClr val="FBD533"/>
      </a:accent5>
      <a:accent6>
        <a:srgbClr val="D35AD2"/>
      </a:accent6>
      <a:hlink>
        <a:srgbClr val="7030A0"/>
      </a:hlink>
      <a:folHlink>
        <a:srgbClr val="FF0000"/>
      </a:folHlink>
    </a:clrScheme>
    <a:fontScheme name="我给母校送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880</Words>
  <Application>Microsoft Office PowerPoint</Application>
  <PresentationFormat>宽屏</PresentationFormat>
  <Paragraphs>160</Paragraphs>
  <Slides>21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10</vt:i4>
      </vt:variant>
      <vt:variant>
        <vt:lpstr>幻灯片标题</vt:lpstr>
      </vt:variant>
      <vt:variant>
        <vt:i4>21</vt:i4>
      </vt:variant>
    </vt:vector>
  </HeadingPairs>
  <TitlesOfParts>
    <vt:vector size="34" baseType="lpstr">
      <vt:lpstr>等线</vt:lpstr>
      <vt:lpstr>微软雅黑</vt:lpstr>
      <vt:lpstr>Arial</vt:lpstr>
      <vt:lpstr>自定义设计方案</vt:lpstr>
      <vt:lpstr>主题模板​​</vt:lpstr>
      <vt:lpstr>1_自定义设计方案</vt:lpstr>
      <vt:lpstr>主体母版</vt:lpstr>
      <vt:lpstr>5_主体母版</vt:lpstr>
      <vt:lpstr>1_主体母版</vt:lpstr>
      <vt:lpstr>2_主体母版</vt:lpstr>
      <vt:lpstr>3_主体母版</vt:lpstr>
      <vt:lpstr>4_主体母版</vt:lpstr>
      <vt:lpstr>2_自定义设计方案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曾 雪斌</dc:creator>
  <cp:lastModifiedBy>曾 雪斌</cp:lastModifiedBy>
  <cp:revision>176</cp:revision>
  <dcterms:created xsi:type="dcterms:W3CDTF">2022-06-27T21:21:18Z</dcterms:created>
  <dcterms:modified xsi:type="dcterms:W3CDTF">2022-06-29T00:39:02Z</dcterms:modified>
</cp:coreProperties>
</file>

<file path=docProps/thumbnail.jpeg>
</file>